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64" r:id="rId2"/>
    <p:sldId id="307" r:id="rId3"/>
    <p:sldId id="259" r:id="rId4"/>
    <p:sldId id="269" r:id="rId5"/>
    <p:sldId id="272" r:id="rId6"/>
    <p:sldId id="309" r:id="rId7"/>
    <p:sldId id="310" r:id="rId8"/>
    <p:sldId id="311" r:id="rId9"/>
    <p:sldId id="312" r:id="rId10"/>
    <p:sldId id="313" r:id="rId11"/>
    <p:sldId id="314" r:id="rId12"/>
    <p:sldId id="315" r:id="rId13"/>
    <p:sldId id="316" r:id="rId14"/>
    <p:sldId id="317" r:id="rId15"/>
    <p:sldId id="318" r:id="rId16"/>
    <p:sldId id="319" r:id="rId17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275C88F3-23ED-405B-A821-0CCF5A99AC40}">
          <p14:sldIdLst>
            <p14:sldId id="264"/>
            <p14:sldId id="307"/>
            <p14:sldId id="259"/>
            <p14:sldId id="269"/>
            <p14:sldId id="272"/>
            <p14:sldId id="309"/>
            <p14:sldId id="310"/>
            <p14:sldId id="311"/>
            <p14:sldId id="312"/>
            <p14:sldId id="313"/>
            <p14:sldId id="314"/>
            <p14:sldId id="315"/>
            <p14:sldId id="316"/>
            <p14:sldId id="317"/>
            <p14:sldId id="318"/>
            <p14:sldId id="31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nriquez Ortiz, Nadia Valeria" initials="EONV" lastIdx="20" clrIdx="0">
    <p:extLst>
      <p:ext uri="{19B8F6BF-5375-455C-9EA6-DF929625EA0E}">
        <p15:presenceInfo xmlns:p15="http://schemas.microsoft.com/office/powerpoint/2012/main" userId="S-1-5-21-905647660-2571481949-3661747931-65151" providerId="AD"/>
      </p:ext>
    </p:extLst>
  </p:cmAuthor>
  <p:cmAuthor id="2" name="Guerrero Contreras Marcela Elizabeth" initials="GCME" lastIdx="0" clrIdx="1">
    <p:extLst>
      <p:ext uri="{19B8F6BF-5375-455C-9EA6-DF929625EA0E}">
        <p15:presenceInfo xmlns:p15="http://schemas.microsoft.com/office/powerpoint/2012/main" userId="S-1-5-21-905647660-2571481949-3661747931-63730" providerId="AD"/>
      </p:ext>
    </p:extLst>
  </p:cmAuthor>
  <p:cmAuthor id="3" name="Depto  Financieros" initials="DF" lastIdx="1" clrIdx="2">
    <p:extLst>
      <p:ext uri="{19B8F6BF-5375-455C-9EA6-DF929625EA0E}">
        <p15:presenceInfo xmlns:p15="http://schemas.microsoft.com/office/powerpoint/2012/main" userId="S::Dfinancieros@utsvmx2020.onmicrosoft.com::f27af7b7-a8b0-484d-bfd8-9fc014468c5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9B39"/>
    <a:srgbClr val="A22243"/>
    <a:srgbClr val="562930"/>
    <a:srgbClr val="285C4D"/>
    <a:srgbClr val="DEC9A3"/>
    <a:srgbClr val="BC955B"/>
    <a:srgbClr val="5D292B"/>
    <a:srgbClr val="691A31"/>
    <a:srgbClr val="13322B"/>
    <a:srgbClr val="F38D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426" autoAdjust="0"/>
    <p:restoredTop sz="94660"/>
  </p:normalViewPr>
  <p:slideViewPr>
    <p:cSldViewPr snapToGrid="0" showGuides="1">
      <p:cViewPr varScale="1">
        <p:scale>
          <a:sx n="61" d="100"/>
          <a:sy n="61" d="100"/>
        </p:scale>
        <p:origin x="594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803C55E-12AA-4D31-A02E-5E2A06BE6027}" type="doc">
      <dgm:prSet loTypeId="urn:microsoft.com/office/officeart/2008/layout/VerticalCurvedList" loCatId="list" qsTypeId="urn:microsoft.com/office/officeart/2005/8/quickstyle/simple2" qsCatId="simple" csTypeId="urn:microsoft.com/office/officeart/2005/8/colors/accent4_2" csCatId="accent4" phldr="1"/>
      <dgm:spPr/>
      <dgm:t>
        <a:bodyPr/>
        <a:lstStyle/>
        <a:p>
          <a:endParaRPr lang="es-ES"/>
        </a:p>
      </dgm:t>
    </dgm:pt>
    <dgm:pt modelId="{AFC95307-F73B-4A46-9917-297DC3DDF702}">
      <dgm:prSet phldrT="[Texto]"/>
      <dgm:spPr/>
      <dgm:t>
        <a:bodyPr spcFirstLastPara="0" vert="horz" wrap="square" lIns="0" tIns="0" rIns="0" bIns="0" numCol="1" spcCol="1270" rtlCol="0" anchor="ctr" anchorCtr="0"/>
        <a:lstStyle/>
        <a:p>
          <a:pPr marL="811213" lvl="0" indent="0" defTabSz="800100">
            <a:spcBef>
              <a:spcPct val="0"/>
            </a:spcBef>
            <a:spcAft>
              <a:spcPct val="35000"/>
            </a:spcAft>
            <a:buNone/>
          </a:pPr>
          <a:r>
            <a:rPr lang="es-ES" b="1" kern="1200" dirty="0">
              <a:solidFill>
                <a:schemeClr val="tx1"/>
              </a:solidFill>
              <a:latin typeface="Montserrat Light" panose="00000400000000000000" pitchFamily="2" charset="0"/>
              <a:ea typeface="+mn-ea"/>
              <a:cs typeface="+mn-cs"/>
            </a:rPr>
            <a:t>Vigila las acciones gubernamentales para i</a:t>
          </a:r>
          <a:r>
            <a:rPr lang="es-ES" b="1" kern="1200" dirty="0">
              <a:solidFill>
                <a:schemeClr val="tx1"/>
              </a:solidFill>
              <a:latin typeface="Montserrat Light" panose="00000400000000000000" pitchFamily="2" charset="0"/>
            </a:rPr>
            <a:t>nfluir en la correcta aplicación de los recursos públicos y en la mejora de la gestión pública</a:t>
          </a:r>
          <a:endParaRPr lang="es-ES" b="1" kern="1200" dirty="0">
            <a:solidFill>
              <a:schemeClr val="tx1"/>
            </a:solidFill>
            <a:latin typeface="Montserrat Light" panose="00000400000000000000" pitchFamily="2" charset="0"/>
            <a:ea typeface="+mn-ea"/>
            <a:cs typeface="+mn-cs"/>
          </a:endParaRPr>
        </a:p>
      </dgm:t>
    </dgm:pt>
    <dgm:pt modelId="{4674C55E-F0AB-4772-B426-E63BCE834179}" type="parTrans" cxnId="{F3EED3FA-6BC6-4883-AB2D-5EBE91AA304B}">
      <dgm:prSet/>
      <dgm:spPr/>
      <dgm:t>
        <a:bodyPr/>
        <a:lstStyle/>
        <a:p>
          <a:endParaRPr lang="es-ES">
            <a:latin typeface="Montserrat" panose="00000500000000000000" pitchFamily="2" charset="0"/>
          </a:endParaRPr>
        </a:p>
      </dgm:t>
    </dgm:pt>
    <dgm:pt modelId="{BB49814A-7F8F-4B1C-8DAD-42DFACC29A76}" type="sibTrans" cxnId="{F3EED3FA-6BC6-4883-AB2D-5EBE91AA304B}">
      <dgm:prSet/>
      <dgm:spPr/>
      <dgm:t>
        <a:bodyPr/>
        <a:lstStyle/>
        <a:p>
          <a:endParaRPr lang="es-ES">
            <a:latin typeface="Montserrat" panose="00000500000000000000" pitchFamily="2" charset="0"/>
          </a:endParaRPr>
        </a:p>
      </dgm:t>
    </dgm:pt>
    <dgm:pt modelId="{105935D3-075F-493C-B058-9146B00128E6}">
      <dgm:prSet phldrT="[Texto]"/>
      <dgm:spPr/>
      <dgm:t>
        <a:bodyPr spcFirstLastPara="0" vert="horz" wrap="square" lIns="0" tIns="0" rIns="0" bIns="0" numCol="1" spcCol="1270" rtlCol="0" anchor="ctr" anchorCtr="0"/>
        <a:lstStyle/>
        <a:p>
          <a:pPr marL="0" lvl="0" indent="0" defTabSz="800100" rtl="0" eaLnBrk="1" latinLnBrk="0" hangingPunct="1">
            <a:spcBef>
              <a:spcPct val="0"/>
            </a:spcBef>
            <a:spcAft>
              <a:spcPct val="35000"/>
            </a:spcAft>
            <a:buNone/>
          </a:pPr>
          <a:r>
            <a:rPr lang="es-ES" b="1" kern="1200" dirty="0">
              <a:latin typeface="Montserrat Light" panose="00000400000000000000" pitchFamily="2" charset="0"/>
              <a:ea typeface="+mn-ea"/>
              <a:cs typeface="+mn-cs"/>
            </a:rPr>
            <a:t>	</a:t>
          </a:r>
          <a:r>
            <a:rPr lang="es-ES" b="1" kern="1200" dirty="0">
              <a:solidFill>
                <a:schemeClr val="tx1"/>
              </a:solidFill>
              <a:latin typeface="Montserrat Light" panose="00000400000000000000" pitchFamily="2" charset="0"/>
              <a:ea typeface="+mn-ea"/>
              <a:cs typeface="+mn-cs"/>
            </a:rPr>
            <a:t>Inhibe el uso de los programas para fines distintos al desarrollo social  </a:t>
          </a:r>
        </a:p>
      </dgm:t>
    </dgm:pt>
    <dgm:pt modelId="{EADDB304-6ADD-47EB-BAFF-5B45C8C29543}" type="parTrans" cxnId="{C3DD7AEC-1995-4F45-A04B-FC24DCAB5D43}">
      <dgm:prSet/>
      <dgm:spPr/>
      <dgm:t>
        <a:bodyPr/>
        <a:lstStyle/>
        <a:p>
          <a:endParaRPr lang="es-ES">
            <a:latin typeface="Montserrat" panose="00000500000000000000" pitchFamily="2" charset="0"/>
          </a:endParaRPr>
        </a:p>
      </dgm:t>
    </dgm:pt>
    <dgm:pt modelId="{59073C55-AB56-41A2-8368-D42D2A5BF0AF}" type="sibTrans" cxnId="{C3DD7AEC-1995-4F45-A04B-FC24DCAB5D43}">
      <dgm:prSet/>
      <dgm:spPr/>
      <dgm:t>
        <a:bodyPr/>
        <a:lstStyle/>
        <a:p>
          <a:endParaRPr lang="es-ES">
            <a:latin typeface="Montserrat" panose="00000500000000000000" pitchFamily="2" charset="0"/>
          </a:endParaRPr>
        </a:p>
      </dgm:t>
    </dgm:pt>
    <dgm:pt modelId="{810E8D06-E17E-478C-9607-FB7C52D07A7A}">
      <dgm:prSet phldrT="[Texto]"/>
      <dgm:spPr/>
      <dgm:t>
        <a:bodyPr spcFirstLastPara="0" vert="horz" wrap="square" lIns="0" tIns="0" rIns="0" bIns="0" numCol="1" spcCol="1270" rtlCol="0" anchor="ctr" anchorCtr="0"/>
        <a:lstStyle/>
        <a:p>
          <a:pPr marL="720725" lvl="0" indent="0" defTabSz="914400" rtl="0" eaLnBrk="1" latinLnBrk="0" hangingPunct="1">
            <a:spcBef>
              <a:spcPct val="0"/>
            </a:spcBef>
            <a:spcAft>
              <a:spcPct val="35000"/>
            </a:spcAft>
            <a:buNone/>
          </a:pPr>
          <a:r>
            <a:rPr lang="es-MX" b="1" kern="1200" dirty="0">
              <a:solidFill>
                <a:schemeClr val="tx1"/>
              </a:solidFill>
              <a:latin typeface="Montserrat Light" panose="00000400000000000000" pitchFamily="2" charset="0"/>
              <a:ea typeface="+mn-ea"/>
              <a:cs typeface="+mn-cs"/>
            </a:rPr>
            <a:t>Ciudadaniza el combate a la corrupción y a la impunidad en los programas federales de desarrollo social</a:t>
          </a:r>
          <a:r>
            <a:rPr lang="es-ES" b="1" kern="1200" dirty="0">
              <a:solidFill>
                <a:schemeClr val="tx1"/>
              </a:solidFill>
              <a:latin typeface="Montserrat Light" panose="00000400000000000000" pitchFamily="2" charset="0"/>
            </a:rPr>
            <a:t>.</a:t>
          </a:r>
          <a:endParaRPr lang="es-ES" b="1" kern="1200" dirty="0">
            <a:solidFill>
              <a:schemeClr val="tx1"/>
            </a:solidFill>
            <a:latin typeface="Montserrat Light" panose="00000400000000000000" pitchFamily="2" charset="0"/>
            <a:ea typeface="+mn-ea"/>
            <a:cs typeface="+mn-cs"/>
          </a:endParaRPr>
        </a:p>
      </dgm:t>
    </dgm:pt>
    <dgm:pt modelId="{5E8B4E4C-9437-4420-AD5F-2AD7C08363DA}" type="sibTrans" cxnId="{B674863C-6233-4D99-8150-30778E36869C}">
      <dgm:prSet/>
      <dgm:spPr/>
      <dgm:t>
        <a:bodyPr/>
        <a:lstStyle/>
        <a:p>
          <a:endParaRPr lang="es-ES">
            <a:latin typeface="Montserrat" panose="00000500000000000000" pitchFamily="2" charset="0"/>
          </a:endParaRPr>
        </a:p>
      </dgm:t>
    </dgm:pt>
    <dgm:pt modelId="{926EDFF0-EEB3-4E3E-AFC6-7FF33BF4C0E9}" type="parTrans" cxnId="{B674863C-6233-4D99-8150-30778E36869C}">
      <dgm:prSet/>
      <dgm:spPr/>
      <dgm:t>
        <a:bodyPr/>
        <a:lstStyle/>
        <a:p>
          <a:endParaRPr lang="es-ES">
            <a:latin typeface="Montserrat" panose="00000500000000000000" pitchFamily="2" charset="0"/>
          </a:endParaRPr>
        </a:p>
      </dgm:t>
    </dgm:pt>
    <dgm:pt modelId="{292B8190-AA04-482F-A986-4B15027E2C13}">
      <dgm:prSet phldrT="[Texto]"/>
      <dgm:spPr/>
      <dgm:t>
        <a:bodyPr spcFirstLastPara="0" vert="horz" wrap="square" lIns="0" tIns="0" rIns="0" bIns="0" numCol="1" spcCol="1270" rtlCol="0" anchor="ctr" anchorCtr="0"/>
        <a:lstStyle/>
        <a:p>
          <a:pPr marL="720725" lvl="0" indent="0" defTabSz="800100" rtl="0" eaLnBrk="1" latinLnBrk="0" hangingPunct="1">
            <a:spcBef>
              <a:spcPct val="0"/>
            </a:spcBef>
            <a:spcAft>
              <a:spcPct val="35000"/>
            </a:spcAft>
            <a:buNone/>
          </a:pPr>
          <a:r>
            <a:rPr lang="es-ES" b="1" kern="1200" dirty="0">
              <a:solidFill>
                <a:schemeClr val="tx1"/>
              </a:solidFill>
              <a:latin typeface="Montserrat Light" panose="00000400000000000000" pitchFamily="2" charset="0"/>
              <a:ea typeface="+mn-ea"/>
              <a:cs typeface="+mn-cs"/>
            </a:rPr>
            <a:t>Dota de herramientas a la ciudadanía y población beneficiara para identificar y denunciar posibles irregularidades</a:t>
          </a:r>
        </a:p>
      </dgm:t>
    </dgm:pt>
    <dgm:pt modelId="{A9A28B52-D809-4A7A-834B-56AC8143F3D2}" type="parTrans" cxnId="{1156C234-91A6-4D50-9E99-1502C64005FB}">
      <dgm:prSet/>
      <dgm:spPr/>
      <dgm:t>
        <a:bodyPr/>
        <a:lstStyle/>
        <a:p>
          <a:endParaRPr lang="es-ES"/>
        </a:p>
      </dgm:t>
    </dgm:pt>
    <dgm:pt modelId="{EFB4D6F3-B925-4AF4-BA54-E308B6B608FE}" type="sibTrans" cxnId="{1156C234-91A6-4D50-9E99-1502C64005FB}">
      <dgm:prSet/>
      <dgm:spPr/>
      <dgm:t>
        <a:bodyPr/>
        <a:lstStyle/>
        <a:p>
          <a:endParaRPr lang="es-ES"/>
        </a:p>
      </dgm:t>
    </dgm:pt>
    <dgm:pt modelId="{01F8D8A3-1DC2-49EC-B569-87B2A306DFD5}" type="pres">
      <dgm:prSet presAssocID="{7803C55E-12AA-4D31-A02E-5E2A06BE6027}" presName="Name0" presStyleCnt="0">
        <dgm:presLayoutVars>
          <dgm:chMax val="7"/>
          <dgm:chPref val="7"/>
          <dgm:dir/>
        </dgm:presLayoutVars>
      </dgm:prSet>
      <dgm:spPr/>
    </dgm:pt>
    <dgm:pt modelId="{36386266-8201-4670-8A15-8652DAAE1291}" type="pres">
      <dgm:prSet presAssocID="{7803C55E-12AA-4D31-A02E-5E2A06BE6027}" presName="Name1" presStyleCnt="0"/>
      <dgm:spPr/>
    </dgm:pt>
    <dgm:pt modelId="{71BF92AA-CEB7-47F1-A837-B59C40C524F8}" type="pres">
      <dgm:prSet presAssocID="{7803C55E-12AA-4D31-A02E-5E2A06BE6027}" presName="cycle" presStyleCnt="0"/>
      <dgm:spPr/>
    </dgm:pt>
    <dgm:pt modelId="{D1064D89-A6A5-4EE4-AED2-A11A59686955}" type="pres">
      <dgm:prSet presAssocID="{7803C55E-12AA-4D31-A02E-5E2A06BE6027}" presName="srcNode" presStyleLbl="node1" presStyleIdx="0" presStyleCnt="4"/>
      <dgm:spPr/>
    </dgm:pt>
    <dgm:pt modelId="{90FB9628-500A-444E-9F71-A39C866D5CCB}" type="pres">
      <dgm:prSet presAssocID="{7803C55E-12AA-4D31-A02E-5E2A06BE6027}" presName="conn" presStyleLbl="parChTrans1D2" presStyleIdx="0" presStyleCnt="1"/>
      <dgm:spPr/>
    </dgm:pt>
    <dgm:pt modelId="{F69EBA7F-1224-463C-AD66-C05E952099E9}" type="pres">
      <dgm:prSet presAssocID="{7803C55E-12AA-4D31-A02E-5E2A06BE6027}" presName="extraNode" presStyleLbl="node1" presStyleIdx="0" presStyleCnt="4"/>
      <dgm:spPr/>
    </dgm:pt>
    <dgm:pt modelId="{8D45D8C7-64BA-4509-A1E5-70CD9C41B9C9}" type="pres">
      <dgm:prSet presAssocID="{7803C55E-12AA-4D31-A02E-5E2A06BE6027}" presName="dstNode" presStyleLbl="node1" presStyleIdx="0" presStyleCnt="4"/>
      <dgm:spPr/>
    </dgm:pt>
    <dgm:pt modelId="{BB974237-8125-4ADF-8A01-EAB99F21FBD8}" type="pres">
      <dgm:prSet presAssocID="{810E8D06-E17E-478C-9607-FB7C52D07A7A}" presName="text_1" presStyleLbl="node1" presStyleIdx="0" presStyleCnt="4">
        <dgm:presLayoutVars>
          <dgm:bulletEnabled val="1"/>
        </dgm:presLayoutVars>
      </dgm:prSet>
      <dgm:spPr/>
    </dgm:pt>
    <dgm:pt modelId="{B64CBDA3-C549-446C-85EC-6FFC87B0CBF9}" type="pres">
      <dgm:prSet presAssocID="{810E8D06-E17E-478C-9607-FB7C52D07A7A}" presName="accent_1" presStyleCnt="0"/>
      <dgm:spPr/>
    </dgm:pt>
    <dgm:pt modelId="{83C23CF1-0BD5-4569-8C40-EB21B0D814FE}" type="pres">
      <dgm:prSet presAssocID="{810E8D06-E17E-478C-9607-FB7C52D07A7A}" presName="accentRepeatNode" presStyleLbl="solidFgAcc1" presStyleIdx="0" presStyleCnt="4"/>
      <dgm:spPr/>
    </dgm:pt>
    <dgm:pt modelId="{BBE3D454-FDA2-46EC-9008-8D607ECAC0C6}" type="pres">
      <dgm:prSet presAssocID="{AFC95307-F73B-4A46-9917-297DC3DDF702}" presName="text_2" presStyleLbl="node1" presStyleIdx="1" presStyleCnt="4">
        <dgm:presLayoutVars>
          <dgm:bulletEnabled val="1"/>
        </dgm:presLayoutVars>
      </dgm:prSet>
      <dgm:spPr/>
    </dgm:pt>
    <dgm:pt modelId="{0AA97928-495D-40A7-BFDA-80341F099E01}" type="pres">
      <dgm:prSet presAssocID="{AFC95307-F73B-4A46-9917-297DC3DDF702}" presName="accent_2" presStyleCnt="0"/>
      <dgm:spPr/>
    </dgm:pt>
    <dgm:pt modelId="{0C410524-360C-4BE3-BDAA-C28F75A9FD77}" type="pres">
      <dgm:prSet presAssocID="{AFC95307-F73B-4A46-9917-297DC3DDF702}" presName="accentRepeatNode" presStyleLbl="solidFgAcc1" presStyleIdx="1" presStyleCnt="4"/>
      <dgm:spPr/>
    </dgm:pt>
    <dgm:pt modelId="{1C1946B2-1021-4CAB-A2C6-444A834F0702}" type="pres">
      <dgm:prSet presAssocID="{105935D3-075F-493C-B058-9146B00128E6}" presName="text_3" presStyleLbl="node1" presStyleIdx="2" presStyleCnt="4">
        <dgm:presLayoutVars>
          <dgm:bulletEnabled val="1"/>
        </dgm:presLayoutVars>
      </dgm:prSet>
      <dgm:spPr/>
    </dgm:pt>
    <dgm:pt modelId="{15609FD3-993A-42C5-86D7-DCB4B8C535C8}" type="pres">
      <dgm:prSet presAssocID="{105935D3-075F-493C-B058-9146B00128E6}" presName="accent_3" presStyleCnt="0"/>
      <dgm:spPr/>
    </dgm:pt>
    <dgm:pt modelId="{9BB4E7CC-5E19-4EA0-8F0C-1427324A52B7}" type="pres">
      <dgm:prSet presAssocID="{105935D3-075F-493C-B058-9146B00128E6}" presName="accentRepeatNode" presStyleLbl="solidFgAcc1" presStyleIdx="2" presStyleCnt="4"/>
      <dgm:spPr/>
    </dgm:pt>
    <dgm:pt modelId="{E0D4535C-A52D-4023-BD1E-79938BD15BA2}" type="pres">
      <dgm:prSet presAssocID="{292B8190-AA04-482F-A986-4B15027E2C13}" presName="text_4" presStyleLbl="node1" presStyleIdx="3" presStyleCnt="4">
        <dgm:presLayoutVars>
          <dgm:bulletEnabled val="1"/>
        </dgm:presLayoutVars>
      </dgm:prSet>
      <dgm:spPr/>
    </dgm:pt>
    <dgm:pt modelId="{66ABD7FC-5C80-4849-888B-CC2947D7FA47}" type="pres">
      <dgm:prSet presAssocID="{292B8190-AA04-482F-A986-4B15027E2C13}" presName="accent_4" presStyleCnt="0"/>
      <dgm:spPr/>
    </dgm:pt>
    <dgm:pt modelId="{28E99F61-F6A7-4A5D-BC8C-3179D7DA708D}" type="pres">
      <dgm:prSet presAssocID="{292B8190-AA04-482F-A986-4B15027E2C13}" presName="accentRepeatNode" presStyleLbl="solidFgAcc1" presStyleIdx="3" presStyleCnt="4"/>
      <dgm:spPr/>
    </dgm:pt>
  </dgm:ptLst>
  <dgm:cxnLst>
    <dgm:cxn modelId="{0FF06A25-E026-4E4B-A1E2-B903B96ED701}" type="presOf" srcId="{810E8D06-E17E-478C-9607-FB7C52D07A7A}" destId="{BB974237-8125-4ADF-8A01-EAB99F21FBD8}" srcOrd="0" destOrd="0" presId="urn:microsoft.com/office/officeart/2008/layout/VerticalCurvedList"/>
    <dgm:cxn modelId="{75726433-57A1-4328-B37B-9C1413728F62}" type="presOf" srcId="{7803C55E-12AA-4D31-A02E-5E2A06BE6027}" destId="{01F8D8A3-1DC2-49EC-B569-87B2A306DFD5}" srcOrd="0" destOrd="0" presId="urn:microsoft.com/office/officeart/2008/layout/VerticalCurvedList"/>
    <dgm:cxn modelId="{1156C234-91A6-4D50-9E99-1502C64005FB}" srcId="{7803C55E-12AA-4D31-A02E-5E2A06BE6027}" destId="{292B8190-AA04-482F-A986-4B15027E2C13}" srcOrd="3" destOrd="0" parTransId="{A9A28B52-D809-4A7A-834B-56AC8143F3D2}" sibTransId="{EFB4D6F3-B925-4AF4-BA54-E308B6B608FE}"/>
    <dgm:cxn modelId="{B674863C-6233-4D99-8150-30778E36869C}" srcId="{7803C55E-12AA-4D31-A02E-5E2A06BE6027}" destId="{810E8D06-E17E-478C-9607-FB7C52D07A7A}" srcOrd="0" destOrd="0" parTransId="{926EDFF0-EEB3-4E3E-AFC6-7FF33BF4C0E9}" sibTransId="{5E8B4E4C-9437-4420-AD5F-2AD7C08363DA}"/>
    <dgm:cxn modelId="{16CC3D66-E027-4C08-B6DE-2E671B79154C}" type="presOf" srcId="{105935D3-075F-493C-B058-9146B00128E6}" destId="{1C1946B2-1021-4CAB-A2C6-444A834F0702}" srcOrd="0" destOrd="0" presId="urn:microsoft.com/office/officeart/2008/layout/VerticalCurvedList"/>
    <dgm:cxn modelId="{F4EB5DBA-9422-47A6-9BD3-A912BC38F2BA}" type="presOf" srcId="{5E8B4E4C-9437-4420-AD5F-2AD7C08363DA}" destId="{90FB9628-500A-444E-9F71-A39C866D5CCB}" srcOrd="0" destOrd="0" presId="urn:microsoft.com/office/officeart/2008/layout/VerticalCurvedList"/>
    <dgm:cxn modelId="{B6789FBA-E3DE-44B7-9120-359BBD4E1E9A}" type="presOf" srcId="{292B8190-AA04-482F-A986-4B15027E2C13}" destId="{E0D4535C-A52D-4023-BD1E-79938BD15BA2}" srcOrd="0" destOrd="0" presId="urn:microsoft.com/office/officeart/2008/layout/VerticalCurvedList"/>
    <dgm:cxn modelId="{6DC322BB-F6FE-4674-865B-1D92A37FDB6E}" type="presOf" srcId="{AFC95307-F73B-4A46-9917-297DC3DDF702}" destId="{BBE3D454-FDA2-46EC-9008-8D607ECAC0C6}" srcOrd="0" destOrd="0" presId="urn:microsoft.com/office/officeart/2008/layout/VerticalCurvedList"/>
    <dgm:cxn modelId="{C3DD7AEC-1995-4F45-A04B-FC24DCAB5D43}" srcId="{7803C55E-12AA-4D31-A02E-5E2A06BE6027}" destId="{105935D3-075F-493C-B058-9146B00128E6}" srcOrd="2" destOrd="0" parTransId="{EADDB304-6ADD-47EB-BAFF-5B45C8C29543}" sibTransId="{59073C55-AB56-41A2-8368-D42D2A5BF0AF}"/>
    <dgm:cxn modelId="{F3EED3FA-6BC6-4883-AB2D-5EBE91AA304B}" srcId="{7803C55E-12AA-4D31-A02E-5E2A06BE6027}" destId="{AFC95307-F73B-4A46-9917-297DC3DDF702}" srcOrd="1" destOrd="0" parTransId="{4674C55E-F0AB-4772-B426-E63BCE834179}" sibTransId="{BB49814A-7F8F-4B1C-8DAD-42DFACC29A76}"/>
    <dgm:cxn modelId="{E6736C51-19AB-464C-998C-0E2F3454164F}" type="presParOf" srcId="{01F8D8A3-1DC2-49EC-B569-87B2A306DFD5}" destId="{36386266-8201-4670-8A15-8652DAAE1291}" srcOrd="0" destOrd="0" presId="urn:microsoft.com/office/officeart/2008/layout/VerticalCurvedList"/>
    <dgm:cxn modelId="{C87D5F5D-35B3-4F65-AEE7-A9F827A52B21}" type="presParOf" srcId="{36386266-8201-4670-8A15-8652DAAE1291}" destId="{71BF92AA-CEB7-47F1-A837-B59C40C524F8}" srcOrd="0" destOrd="0" presId="urn:microsoft.com/office/officeart/2008/layout/VerticalCurvedList"/>
    <dgm:cxn modelId="{A11BE9DE-35DA-4436-86A9-C41D1005DC18}" type="presParOf" srcId="{71BF92AA-CEB7-47F1-A837-B59C40C524F8}" destId="{D1064D89-A6A5-4EE4-AED2-A11A59686955}" srcOrd="0" destOrd="0" presId="urn:microsoft.com/office/officeart/2008/layout/VerticalCurvedList"/>
    <dgm:cxn modelId="{24077FCD-6DDE-4F27-B58F-FA6CC834E119}" type="presParOf" srcId="{71BF92AA-CEB7-47F1-A837-B59C40C524F8}" destId="{90FB9628-500A-444E-9F71-A39C866D5CCB}" srcOrd="1" destOrd="0" presId="urn:microsoft.com/office/officeart/2008/layout/VerticalCurvedList"/>
    <dgm:cxn modelId="{C958893D-AD71-46E0-AA10-CA29361D5081}" type="presParOf" srcId="{71BF92AA-CEB7-47F1-A837-B59C40C524F8}" destId="{F69EBA7F-1224-463C-AD66-C05E952099E9}" srcOrd="2" destOrd="0" presId="urn:microsoft.com/office/officeart/2008/layout/VerticalCurvedList"/>
    <dgm:cxn modelId="{5D27BDF9-A2B7-4476-B1A9-1CF5A35C6E11}" type="presParOf" srcId="{71BF92AA-CEB7-47F1-A837-B59C40C524F8}" destId="{8D45D8C7-64BA-4509-A1E5-70CD9C41B9C9}" srcOrd="3" destOrd="0" presId="urn:microsoft.com/office/officeart/2008/layout/VerticalCurvedList"/>
    <dgm:cxn modelId="{33072FE9-5590-45DE-853C-358C71603D6B}" type="presParOf" srcId="{36386266-8201-4670-8A15-8652DAAE1291}" destId="{BB974237-8125-4ADF-8A01-EAB99F21FBD8}" srcOrd="1" destOrd="0" presId="urn:microsoft.com/office/officeart/2008/layout/VerticalCurvedList"/>
    <dgm:cxn modelId="{5C9A70F1-2EC9-4549-926C-56BFB7B66E32}" type="presParOf" srcId="{36386266-8201-4670-8A15-8652DAAE1291}" destId="{B64CBDA3-C549-446C-85EC-6FFC87B0CBF9}" srcOrd="2" destOrd="0" presId="urn:microsoft.com/office/officeart/2008/layout/VerticalCurvedList"/>
    <dgm:cxn modelId="{EBEEE9C9-7BD2-4303-A903-150C4303AC29}" type="presParOf" srcId="{B64CBDA3-C549-446C-85EC-6FFC87B0CBF9}" destId="{83C23CF1-0BD5-4569-8C40-EB21B0D814FE}" srcOrd="0" destOrd="0" presId="urn:microsoft.com/office/officeart/2008/layout/VerticalCurvedList"/>
    <dgm:cxn modelId="{6238989B-8C84-4026-AF00-6CE5CBF4DCC5}" type="presParOf" srcId="{36386266-8201-4670-8A15-8652DAAE1291}" destId="{BBE3D454-FDA2-46EC-9008-8D607ECAC0C6}" srcOrd="3" destOrd="0" presId="urn:microsoft.com/office/officeart/2008/layout/VerticalCurvedList"/>
    <dgm:cxn modelId="{D4099781-5084-4939-B28B-252C7969F3FD}" type="presParOf" srcId="{36386266-8201-4670-8A15-8652DAAE1291}" destId="{0AA97928-495D-40A7-BFDA-80341F099E01}" srcOrd="4" destOrd="0" presId="urn:microsoft.com/office/officeart/2008/layout/VerticalCurvedList"/>
    <dgm:cxn modelId="{50B7FD49-9022-492B-A9F8-39FB2E07393E}" type="presParOf" srcId="{0AA97928-495D-40A7-BFDA-80341F099E01}" destId="{0C410524-360C-4BE3-BDAA-C28F75A9FD77}" srcOrd="0" destOrd="0" presId="urn:microsoft.com/office/officeart/2008/layout/VerticalCurvedList"/>
    <dgm:cxn modelId="{0B7DABB4-3D08-47F5-9000-AADFD0BE5A30}" type="presParOf" srcId="{36386266-8201-4670-8A15-8652DAAE1291}" destId="{1C1946B2-1021-4CAB-A2C6-444A834F0702}" srcOrd="5" destOrd="0" presId="urn:microsoft.com/office/officeart/2008/layout/VerticalCurvedList"/>
    <dgm:cxn modelId="{D6F7C869-731B-46BB-9207-819CFCAEE4A4}" type="presParOf" srcId="{36386266-8201-4670-8A15-8652DAAE1291}" destId="{15609FD3-993A-42C5-86D7-DCB4B8C535C8}" srcOrd="6" destOrd="0" presId="urn:microsoft.com/office/officeart/2008/layout/VerticalCurvedList"/>
    <dgm:cxn modelId="{01E31928-44FF-47A1-B29D-68C854A4FE60}" type="presParOf" srcId="{15609FD3-993A-42C5-86D7-DCB4B8C535C8}" destId="{9BB4E7CC-5E19-4EA0-8F0C-1427324A52B7}" srcOrd="0" destOrd="0" presId="urn:microsoft.com/office/officeart/2008/layout/VerticalCurvedList"/>
    <dgm:cxn modelId="{E3C35A3D-1850-4846-A445-DE6B7EB0E0CB}" type="presParOf" srcId="{36386266-8201-4670-8A15-8652DAAE1291}" destId="{E0D4535C-A52D-4023-BD1E-79938BD15BA2}" srcOrd="7" destOrd="0" presId="urn:microsoft.com/office/officeart/2008/layout/VerticalCurvedList"/>
    <dgm:cxn modelId="{9CAF69B0-7C73-4F33-A8E1-1EADA12FAE88}" type="presParOf" srcId="{36386266-8201-4670-8A15-8652DAAE1291}" destId="{66ABD7FC-5C80-4849-888B-CC2947D7FA47}" srcOrd="8" destOrd="0" presId="urn:microsoft.com/office/officeart/2008/layout/VerticalCurvedList"/>
    <dgm:cxn modelId="{9B5D3092-D925-4868-B778-077FFF76F83F}" type="presParOf" srcId="{66ABD7FC-5C80-4849-888B-CC2947D7FA47}" destId="{28E99F61-F6A7-4A5D-BC8C-3179D7DA708D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803C55E-12AA-4D31-A02E-5E2A06BE6027}" type="doc">
      <dgm:prSet loTypeId="urn:microsoft.com/office/officeart/2008/layout/VerticalCurvedList" loCatId="list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es-ES"/>
        </a:p>
      </dgm:t>
    </dgm:pt>
    <dgm:pt modelId="{810E8D06-E17E-478C-9607-FB7C52D07A7A}">
      <dgm:prSet phldrT="[Texto]"/>
      <dgm:spPr/>
      <dgm:t>
        <a:bodyPr spcFirstLastPara="0" vert="horz" wrap="square" lIns="0" tIns="0" rIns="0" bIns="0" numCol="1" spcCol="1270" rtlCol="0" anchor="ctr" anchorCtr="0"/>
        <a:lstStyle/>
        <a:p>
          <a:pPr marL="0" lvl="0" indent="0" defTabSz="914400" rtl="0" eaLnBrk="1" latinLnBrk="0" hangingPunct="1">
            <a:spcBef>
              <a:spcPct val="0"/>
            </a:spcBef>
            <a:spcAft>
              <a:spcPct val="35000"/>
            </a:spcAft>
            <a:buNone/>
          </a:pPr>
          <a:r>
            <a:rPr lang="es-ES" b="1" kern="1200">
              <a:latin typeface="Montserrat Light" panose="00000400000000000000" pitchFamily="2" charset="0"/>
              <a:ea typeface="+mn-ea"/>
              <a:cs typeface="+mn-cs"/>
            </a:rPr>
            <a:t>	Fortalece la transparencia y rendición de cuentas</a:t>
          </a:r>
        </a:p>
      </dgm:t>
    </dgm:pt>
    <dgm:pt modelId="{926EDFF0-EEB3-4E3E-AFC6-7FF33BF4C0E9}" type="parTrans" cxnId="{B674863C-6233-4D99-8150-30778E36869C}">
      <dgm:prSet/>
      <dgm:spPr/>
      <dgm:t>
        <a:bodyPr/>
        <a:lstStyle/>
        <a:p>
          <a:endParaRPr lang="es-ES">
            <a:latin typeface="Montserrat" panose="00000500000000000000" pitchFamily="2" charset="0"/>
          </a:endParaRPr>
        </a:p>
      </dgm:t>
    </dgm:pt>
    <dgm:pt modelId="{5E8B4E4C-9437-4420-AD5F-2AD7C08363DA}" type="sibTrans" cxnId="{B674863C-6233-4D99-8150-30778E36869C}">
      <dgm:prSet/>
      <dgm:spPr/>
      <dgm:t>
        <a:bodyPr/>
        <a:lstStyle/>
        <a:p>
          <a:endParaRPr lang="es-ES">
            <a:latin typeface="Montserrat" panose="00000500000000000000" pitchFamily="2" charset="0"/>
          </a:endParaRPr>
        </a:p>
      </dgm:t>
    </dgm:pt>
    <dgm:pt modelId="{AFC95307-F73B-4A46-9917-297DC3DDF702}">
      <dgm:prSet phldrT="[Texto]"/>
      <dgm:spPr/>
      <dgm:t>
        <a:bodyPr spcFirstLastPara="0" vert="horz" wrap="square" lIns="0" tIns="0" rIns="0" bIns="0" numCol="1" spcCol="1270" rtlCol="0" anchor="ctr" anchorCtr="0"/>
        <a:lstStyle/>
        <a:p>
          <a:pPr marL="811213" lvl="0" indent="0" defTabSz="800100">
            <a:spcBef>
              <a:spcPct val="0"/>
            </a:spcBef>
            <a:spcAft>
              <a:spcPct val="35000"/>
            </a:spcAft>
            <a:buNone/>
          </a:pPr>
          <a:r>
            <a:rPr lang="es-ES" b="1" kern="1200">
              <a:latin typeface="Montserrat Light" panose="00000400000000000000" pitchFamily="2" charset="0"/>
              <a:ea typeface="+mn-ea"/>
              <a:cs typeface="+mn-cs"/>
            </a:rPr>
            <a:t>Permite el acercamiento entre el Gobierno y la ciudadanía e incrementa la confianza</a:t>
          </a:r>
        </a:p>
      </dgm:t>
    </dgm:pt>
    <dgm:pt modelId="{4674C55E-F0AB-4772-B426-E63BCE834179}" type="parTrans" cxnId="{F3EED3FA-6BC6-4883-AB2D-5EBE91AA304B}">
      <dgm:prSet/>
      <dgm:spPr/>
      <dgm:t>
        <a:bodyPr/>
        <a:lstStyle/>
        <a:p>
          <a:endParaRPr lang="es-ES">
            <a:latin typeface="Montserrat" panose="00000500000000000000" pitchFamily="2" charset="0"/>
          </a:endParaRPr>
        </a:p>
      </dgm:t>
    </dgm:pt>
    <dgm:pt modelId="{BB49814A-7F8F-4B1C-8DAD-42DFACC29A76}" type="sibTrans" cxnId="{F3EED3FA-6BC6-4883-AB2D-5EBE91AA304B}">
      <dgm:prSet/>
      <dgm:spPr/>
      <dgm:t>
        <a:bodyPr/>
        <a:lstStyle/>
        <a:p>
          <a:endParaRPr lang="es-ES">
            <a:latin typeface="Montserrat" panose="00000500000000000000" pitchFamily="2" charset="0"/>
          </a:endParaRPr>
        </a:p>
      </dgm:t>
    </dgm:pt>
    <dgm:pt modelId="{08A65C46-E813-4EA5-8646-58F3B1261954}">
      <dgm:prSet phldrT="[Texto]"/>
      <dgm:spPr/>
      <dgm:t>
        <a:bodyPr spcFirstLastPara="0" vert="horz" wrap="square" lIns="0" tIns="0" rIns="0" bIns="0" numCol="1" spcCol="1270" rtlCol="0" anchor="ctr" anchorCtr="0"/>
        <a:lstStyle/>
        <a:p>
          <a:pPr marL="0" lvl="0" indent="0" defTabSz="800100">
            <a:spcBef>
              <a:spcPct val="0"/>
            </a:spcBef>
            <a:spcAft>
              <a:spcPct val="35000"/>
            </a:spcAft>
            <a:buNone/>
          </a:pPr>
          <a:r>
            <a:rPr lang="es-ES" b="1" i="0" kern="1200">
              <a:latin typeface="Montserrat Light" panose="00000400000000000000" pitchFamily="2" charset="0"/>
              <a:ea typeface="+mn-ea"/>
              <a:cs typeface="+mn-cs"/>
            </a:rPr>
            <a:t>	</a:t>
          </a:r>
          <a:r>
            <a:rPr lang="es-ES" b="1" i="0" kern="1200">
              <a:latin typeface="Montserrat Light" panose="00000400000000000000" pitchFamily="2" charset="0"/>
            </a:rPr>
            <a:t>Abre nuevos espacios participativos y mejora los existentes</a:t>
          </a:r>
          <a:endParaRPr lang="es-ES" b="1" i="0" kern="1200">
            <a:latin typeface="Montserrat Light" panose="00000400000000000000" pitchFamily="2" charset="0"/>
            <a:ea typeface="+mn-ea"/>
            <a:cs typeface="+mn-cs"/>
          </a:endParaRPr>
        </a:p>
      </dgm:t>
    </dgm:pt>
    <dgm:pt modelId="{03602943-6251-4EE9-93D4-6AD83FDD16B4}" type="parTrans" cxnId="{C59D7A33-3E70-4639-816D-52BC2106FD81}">
      <dgm:prSet/>
      <dgm:spPr/>
      <dgm:t>
        <a:bodyPr/>
        <a:lstStyle/>
        <a:p>
          <a:endParaRPr lang="es-ES">
            <a:latin typeface="Montserrat" panose="00000500000000000000" pitchFamily="2" charset="0"/>
          </a:endParaRPr>
        </a:p>
      </dgm:t>
    </dgm:pt>
    <dgm:pt modelId="{C3E879A0-4136-4DCE-94BF-5C1645E8FBFA}" type="sibTrans" cxnId="{C59D7A33-3E70-4639-816D-52BC2106FD81}">
      <dgm:prSet/>
      <dgm:spPr/>
      <dgm:t>
        <a:bodyPr/>
        <a:lstStyle/>
        <a:p>
          <a:endParaRPr lang="es-ES">
            <a:latin typeface="Montserrat" panose="00000500000000000000" pitchFamily="2" charset="0"/>
          </a:endParaRPr>
        </a:p>
      </dgm:t>
    </dgm:pt>
    <dgm:pt modelId="{105935D3-075F-493C-B058-9146B00128E6}">
      <dgm:prSet phldrT="[Texto]"/>
      <dgm:spPr/>
      <dgm:t>
        <a:bodyPr spcFirstLastPara="0" vert="horz" wrap="square" lIns="0" tIns="0" rIns="0" bIns="0" numCol="1" spcCol="1270" rtlCol="0" anchor="ctr" anchorCtr="0"/>
        <a:lstStyle/>
        <a:p>
          <a:pPr marL="720725" indent="0"/>
          <a:r>
            <a:rPr lang="es-ES" b="1" i="0">
              <a:latin typeface="Montserrat Light" panose="00000400000000000000" pitchFamily="2" charset="0"/>
            </a:rPr>
            <a:t>Busca la participación ciudadana efectiva que genere impacto en la lucha contra la corrupción y la impunidad</a:t>
          </a:r>
        </a:p>
      </dgm:t>
    </dgm:pt>
    <dgm:pt modelId="{EADDB304-6ADD-47EB-BAFF-5B45C8C29543}" type="parTrans" cxnId="{C3DD7AEC-1995-4F45-A04B-FC24DCAB5D43}">
      <dgm:prSet/>
      <dgm:spPr/>
      <dgm:t>
        <a:bodyPr/>
        <a:lstStyle/>
        <a:p>
          <a:endParaRPr lang="es-ES">
            <a:latin typeface="Montserrat" panose="00000500000000000000" pitchFamily="2" charset="0"/>
          </a:endParaRPr>
        </a:p>
      </dgm:t>
    </dgm:pt>
    <dgm:pt modelId="{59073C55-AB56-41A2-8368-D42D2A5BF0AF}" type="sibTrans" cxnId="{C3DD7AEC-1995-4F45-A04B-FC24DCAB5D43}">
      <dgm:prSet/>
      <dgm:spPr/>
      <dgm:t>
        <a:bodyPr/>
        <a:lstStyle/>
        <a:p>
          <a:endParaRPr lang="es-ES">
            <a:latin typeface="Montserrat" panose="00000500000000000000" pitchFamily="2" charset="0"/>
          </a:endParaRPr>
        </a:p>
      </dgm:t>
    </dgm:pt>
    <dgm:pt modelId="{E3407DC9-3359-49D6-9D4F-1261BBF0BF13}" type="pres">
      <dgm:prSet presAssocID="{7803C55E-12AA-4D31-A02E-5E2A06BE6027}" presName="Name0" presStyleCnt="0">
        <dgm:presLayoutVars>
          <dgm:chMax val="7"/>
          <dgm:chPref val="7"/>
          <dgm:dir/>
        </dgm:presLayoutVars>
      </dgm:prSet>
      <dgm:spPr/>
    </dgm:pt>
    <dgm:pt modelId="{45BEF6D5-48EE-4408-AA15-126F4A718D6D}" type="pres">
      <dgm:prSet presAssocID="{7803C55E-12AA-4D31-A02E-5E2A06BE6027}" presName="Name1" presStyleCnt="0"/>
      <dgm:spPr/>
    </dgm:pt>
    <dgm:pt modelId="{0DA612C6-0B79-4C2B-B1A5-E9907AB797EC}" type="pres">
      <dgm:prSet presAssocID="{7803C55E-12AA-4D31-A02E-5E2A06BE6027}" presName="cycle" presStyleCnt="0"/>
      <dgm:spPr/>
    </dgm:pt>
    <dgm:pt modelId="{95B0D20D-0422-46EF-85FC-F87C2AEA551A}" type="pres">
      <dgm:prSet presAssocID="{7803C55E-12AA-4D31-A02E-5E2A06BE6027}" presName="srcNode" presStyleLbl="node1" presStyleIdx="0" presStyleCnt="4"/>
      <dgm:spPr/>
    </dgm:pt>
    <dgm:pt modelId="{A2581681-4DE7-4703-AEF4-ABB53924C1FC}" type="pres">
      <dgm:prSet presAssocID="{7803C55E-12AA-4D31-A02E-5E2A06BE6027}" presName="conn" presStyleLbl="parChTrans1D2" presStyleIdx="0" presStyleCnt="1"/>
      <dgm:spPr/>
    </dgm:pt>
    <dgm:pt modelId="{D02BD963-3672-4626-9373-B2AB63FE5C0F}" type="pres">
      <dgm:prSet presAssocID="{7803C55E-12AA-4D31-A02E-5E2A06BE6027}" presName="extraNode" presStyleLbl="node1" presStyleIdx="0" presStyleCnt="4"/>
      <dgm:spPr/>
    </dgm:pt>
    <dgm:pt modelId="{2416ADDE-1E95-41CD-8A8F-A4B0952F39FC}" type="pres">
      <dgm:prSet presAssocID="{7803C55E-12AA-4D31-A02E-5E2A06BE6027}" presName="dstNode" presStyleLbl="node1" presStyleIdx="0" presStyleCnt="4"/>
      <dgm:spPr/>
    </dgm:pt>
    <dgm:pt modelId="{73539E35-86B5-4A47-9259-0CC5A4953FA8}" type="pres">
      <dgm:prSet presAssocID="{810E8D06-E17E-478C-9607-FB7C52D07A7A}" presName="text_1" presStyleLbl="node1" presStyleIdx="0" presStyleCnt="4">
        <dgm:presLayoutVars>
          <dgm:bulletEnabled val="1"/>
        </dgm:presLayoutVars>
      </dgm:prSet>
      <dgm:spPr/>
    </dgm:pt>
    <dgm:pt modelId="{A4C11C3F-AC22-42C1-BB51-5321F9E07F33}" type="pres">
      <dgm:prSet presAssocID="{810E8D06-E17E-478C-9607-FB7C52D07A7A}" presName="accent_1" presStyleCnt="0"/>
      <dgm:spPr/>
    </dgm:pt>
    <dgm:pt modelId="{F84B9981-74F5-40E6-A161-81AC3B6FDDF6}" type="pres">
      <dgm:prSet presAssocID="{810E8D06-E17E-478C-9607-FB7C52D07A7A}" presName="accentRepeatNode" presStyleLbl="solidFgAcc1" presStyleIdx="0" presStyleCnt="4"/>
      <dgm:spPr/>
    </dgm:pt>
    <dgm:pt modelId="{902A97FE-5E4A-49C3-B619-F69E6913631A}" type="pres">
      <dgm:prSet presAssocID="{AFC95307-F73B-4A46-9917-297DC3DDF702}" presName="text_2" presStyleLbl="node1" presStyleIdx="1" presStyleCnt="4">
        <dgm:presLayoutVars>
          <dgm:bulletEnabled val="1"/>
        </dgm:presLayoutVars>
      </dgm:prSet>
      <dgm:spPr/>
    </dgm:pt>
    <dgm:pt modelId="{D7370AC4-DC42-4AB2-8047-FAFE4650059A}" type="pres">
      <dgm:prSet presAssocID="{AFC95307-F73B-4A46-9917-297DC3DDF702}" presName="accent_2" presStyleCnt="0"/>
      <dgm:spPr/>
    </dgm:pt>
    <dgm:pt modelId="{2D4C841D-3CAB-4820-895F-A56DEAE58114}" type="pres">
      <dgm:prSet presAssocID="{AFC95307-F73B-4A46-9917-297DC3DDF702}" presName="accentRepeatNode" presStyleLbl="solidFgAcc1" presStyleIdx="1" presStyleCnt="4"/>
      <dgm:spPr/>
    </dgm:pt>
    <dgm:pt modelId="{70B476A2-28C5-4789-A330-594D4E5CAF3A}" type="pres">
      <dgm:prSet presAssocID="{08A65C46-E813-4EA5-8646-58F3B1261954}" presName="text_3" presStyleLbl="node1" presStyleIdx="2" presStyleCnt="4">
        <dgm:presLayoutVars>
          <dgm:bulletEnabled val="1"/>
        </dgm:presLayoutVars>
      </dgm:prSet>
      <dgm:spPr/>
    </dgm:pt>
    <dgm:pt modelId="{5AD1486C-9265-45B1-A041-3A8488E82385}" type="pres">
      <dgm:prSet presAssocID="{08A65C46-E813-4EA5-8646-58F3B1261954}" presName="accent_3" presStyleCnt="0"/>
      <dgm:spPr/>
    </dgm:pt>
    <dgm:pt modelId="{EA735A01-C892-4756-8677-F2D2DC1D0209}" type="pres">
      <dgm:prSet presAssocID="{08A65C46-E813-4EA5-8646-58F3B1261954}" presName="accentRepeatNode" presStyleLbl="solidFgAcc1" presStyleIdx="2" presStyleCnt="4"/>
      <dgm:spPr/>
    </dgm:pt>
    <dgm:pt modelId="{B86B253D-7E31-46D1-8119-856F6B4B6814}" type="pres">
      <dgm:prSet presAssocID="{105935D3-075F-493C-B058-9146B00128E6}" presName="text_4" presStyleLbl="node1" presStyleIdx="3" presStyleCnt="4">
        <dgm:presLayoutVars>
          <dgm:bulletEnabled val="1"/>
        </dgm:presLayoutVars>
      </dgm:prSet>
      <dgm:spPr/>
    </dgm:pt>
    <dgm:pt modelId="{6ECFC350-C579-487F-8045-7ADA4B2F00BA}" type="pres">
      <dgm:prSet presAssocID="{105935D3-075F-493C-B058-9146B00128E6}" presName="accent_4" presStyleCnt="0"/>
      <dgm:spPr/>
    </dgm:pt>
    <dgm:pt modelId="{DBF5D44D-7D46-48A1-9844-B9DB73367EE2}" type="pres">
      <dgm:prSet presAssocID="{105935D3-075F-493C-B058-9146B00128E6}" presName="accentRepeatNode" presStyleLbl="solidFgAcc1" presStyleIdx="3" presStyleCnt="4"/>
      <dgm:spPr/>
    </dgm:pt>
  </dgm:ptLst>
  <dgm:cxnLst>
    <dgm:cxn modelId="{DA2D5D00-F9CA-4DDC-9841-C82F5DD41003}" type="presOf" srcId="{105935D3-075F-493C-B058-9146B00128E6}" destId="{B86B253D-7E31-46D1-8119-856F6B4B6814}" srcOrd="0" destOrd="0" presId="urn:microsoft.com/office/officeart/2008/layout/VerticalCurvedList"/>
    <dgm:cxn modelId="{83806328-8660-4F93-BEB8-86790A0522E6}" type="presOf" srcId="{AFC95307-F73B-4A46-9917-297DC3DDF702}" destId="{902A97FE-5E4A-49C3-B619-F69E6913631A}" srcOrd="0" destOrd="0" presId="urn:microsoft.com/office/officeart/2008/layout/VerticalCurvedList"/>
    <dgm:cxn modelId="{C59D7A33-3E70-4639-816D-52BC2106FD81}" srcId="{7803C55E-12AA-4D31-A02E-5E2A06BE6027}" destId="{08A65C46-E813-4EA5-8646-58F3B1261954}" srcOrd="2" destOrd="0" parTransId="{03602943-6251-4EE9-93D4-6AD83FDD16B4}" sibTransId="{C3E879A0-4136-4DCE-94BF-5C1645E8FBFA}"/>
    <dgm:cxn modelId="{B674863C-6233-4D99-8150-30778E36869C}" srcId="{7803C55E-12AA-4D31-A02E-5E2A06BE6027}" destId="{810E8D06-E17E-478C-9607-FB7C52D07A7A}" srcOrd="0" destOrd="0" parTransId="{926EDFF0-EEB3-4E3E-AFC6-7FF33BF4C0E9}" sibTransId="{5E8B4E4C-9437-4420-AD5F-2AD7C08363DA}"/>
    <dgm:cxn modelId="{635C9D3E-6887-4F74-B990-39DB56B4A162}" type="presOf" srcId="{5E8B4E4C-9437-4420-AD5F-2AD7C08363DA}" destId="{A2581681-4DE7-4703-AEF4-ABB53924C1FC}" srcOrd="0" destOrd="0" presId="urn:microsoft.com/office/officeart/2008/layout/VerticalCurvedList"/>
    <dgm:cxn modelId="{80445C49-84A5-4A68-A58A-9628089F3A6B}" type="presOf" srcId="{810E8D06-E17E-478C-9607-FB7C52D07A7A}" destId="{73539E35-86B5-4A47-9259-0CC5A4953FA8}" srcOrd="0" destOrd="0" presId="urn:microsoft.com/office/officeart/2008/layout/VerticalCurvedList"/>
    <dgm:cxn modelId="{34E1B1A1-FE58-48B9-B945-3067598CFC9B}" type="presOf" srcId="{7803C55E-12AA-4D31-A02E-5E2A06BE6027}" destId="{E3407DC9-3359-49D6-9D4F-1261BBF0BF13}" srcOrd="0" destOrd="0" presId="urn:microsoft.com/office/officeart/2008/layout/VerticalCurvedList"/>
    <dgm:cxn modelId="{34A84BD3-232B-44D2-B55E-0A0FF1E9748E}" type="presOf" srcId="{08A65C46-E813-4EA5-8646-58F3B1261954}" destId="{70B476A2-28C5-4789-A330-594D4E5CAF3A}" srcOrd="0" destOrd="0" presId="urn:microsoft.com/office/officeart/2008/layout/VerticalCurvedList"/>
    <dgm:cxn modelId="{C3DD7AEC-1995-4F45-A04B-FC24DCAB5D43}" srcId="{7803C55E-12AA-4D31-A02E-5E2A06BE6027}" destId="{105935D3-075F-493C-B058-9146B00128E6}" srcOrd="3" destOrd="0" parTransId="{EADDB304-6ADD-47EB-BAFF-5B45C8C29543}" sibTransId="{59073C55-AB56-41A2-8368-D42D2A5BF0AF}"/>
    <dgm:cxn modelId="{F3EED3FA-6BC6-4883-AB2D-5EBE91AA304B}" srcId="{7803C55E-12AA-4D31-A02E-5E2A06BE6027}" destId="{AFC95307-F73B-4A46-9917-297DC3DDF702}" srcOrd="1" destOrd="0" parTransId="{4674C55E-F0AB-4772-B426-E63BCE834179}" sibTransId="{BB49814A-7F8F-4B1C-8DAD-42DFACC29A76}"/>
    <dgm:cxn modelId="{64387B67-5B74-403F-9C96-C1EC7E70762B}" type="presParOf" srcId="{E3407DC9-3359-49D6-9D4F-1261BBF0BF13}" destId="{45BEF6D5-48EE-4408-AA15-126F4A718D6D}" srcOrd="0" destOrd="0" presId="urn:microsoft.com/office/officeart/2008/layout/VerticalCurvedList"/>
    <dgm:cxn modelId="{A5D287BF-B37F-4F82-8A80-D7C1A8870CD7}" type="presParOf" srcId="{45BEF6D5-48EE-4408-AA15-126F4A718D6D}" destId="{0DA612C6-0B79-4C2B-B1A5-E9907AB797EC}" srcOrd="0" destOrd="0" presId="urn:microsoft.com/office/officeart/2008/layout/VerticalCurvedList"/>
    <dgm:cxn modelId="{4F2CC06A-F154-405D-995C-46CB9D889F3C}" type="presParOf" srcId="{0DA612C6-0B79-4C2B-B1A5-E9907AB797EC}" destId="{95B0D20D-0422-46EF-85FC-F87C2AEA551A}" srcOrd="0" destOrd="0" presId="urn:microsoft.com/office/officeart/2008/layout/VerticalCurvedList"/>
    <dgm:cxn modelId="{A5876517-D44D-4BDA-92AB-EB07BA3B238D}" type="presParOf" srcId="{0DA612C6-0B79-4C2B-B1A5-E9907AB797EC}" destId="{A2581681-4DE7-4703-AEF4-ABB53924C1FC}" srcOrd="1" destOrd="0" presId="urn:microsoft.com/office/officeart/2008/layout/VerticalCurvedList"/>
    <dgm:cxn modelId="{C977CF54-E190-4AAE-90E6-6D65CB09B19C}" type="presParOf" srcId="{0DA612C6-0B79-4C2B-B1A5-E9907AB797EC}" destId="{D02BD963-3672-4626-9373-B2AB63FE5C0F}" srcOrd="2" destOrd="0" presId="urn:microsoft.com/office/officeart/2008/layout/VerticalCurvedList"/>
    <dgm:cxn modelId="{415756F6-AB3C-4D97-A531-E25BC5909096}" type="presParOf" srcId="{0DA612C6-0B79-4C2B-B1A5-E9907AB797EC}" destId="{2416ADDE-1E95-41CD-8A8F-A4B0952F39FC}" srcOrd="3" destOrd="0" presId="urn:microsoft.com/office/officeart/2008/layout/VerticalCurvedList"/>
    <dgm:cxn modelId="{7AA57AC8-BA51-43B9-B57E-F975763EE77A}" type="presParOf" srcId="{45BEF6D5-48EE-4408-AA15-126F4A718D6D}" destId="{73539E35-86B5-4A47-9259-0CC5A4953FA8}" srcOrd="1" destOrd="0" presId="urn:microsoft.com/office/officeart/2008/layout/VerticalCurvedList"/>
    <dgm:cxn modelId="{10173B63-2647-4403-94CC-A34075BF0D26}" type="presParOf" srcId="{45BEF6D5-48EE-4408-AA15-126F4A718D6D}" destId="{A4C11C3F-AC22-42C1-BB51-5321F9E07F33}" srcOrd="2" destOrd="0" presId="urn:microsoft.com/office/officeart/2008/layout/VerticalCurvedList"/>
    <dgm:cxn modelId="{EB6A8D50-CE16-4952-A170-D23BEE306533}" type="presParOf" srcId="{A4C11C3F-AC22-42C1-BB51-5321F9E07F33}" destId="{F84B9981-74F5-40E6-A161-81AC3B6FDDF6}" srcOrd="0" destOrd="0" presId="urn:microsoft.com/office/officeart/2008/layout/VerticalCurvedList"/>
    <dgm:cxn modelId="{90C715B3-B1BB-435F-A80A-D5395B6F8037}" type="presParOf" srcId="{45BEF6D5-48EE-4408-AA15-126F4A718D6D}" destId="{902A97FE-5E4A-49C3-B619-F69E6913631A}" srcOrd="3" destOrd="0" presId="urn:microsoft.com/office/officeart/2008/layout/VerticalCurvedList"/>
    <dgm:cxn modelId="{9E825FA7-3548-423E-A15C-7659980D64C7}" type="presParOf" srcId="{45BEF6D5-48EE-4408-AA15-126F4A718D6D}" destId="{D7370AC4-DC42-4AB2-8047-FAFE4650059A}" srcOrd="4" destOrd="0" presId="urn:microsoft.com/office/officeart/2008/layout/VerticalCurvedList"/>
    <dgm:cxn modelId="{CC152AE5-0F93-4A2D-BECE-8C8781A1B408}" type="presParOf" srcId="{D7370AC4-DC42-4AB2-8047-FAFE4650059A}" destId="{2D4C841D-3CAB-4820-895F-A56DEAE58114}" srcOrd="0" destOrd="0" presId="urn:microsoft.com/office/officeart/2008/layout/VerticalCurvedList"/>
    <dgm:cxn modelId="{4B7C475B-78F9-4939-A508-BE5CB7F4C5CD}" type="presParOf" srcId="{45BEF6D5-48EE-4408-AA15-126F4A718D6D}" destId="{70B476A2-28C5-4789-A330-594D4E5CAF3A}" srcOrd="5" destOrd="0" presId="urn:microsoft.com/office/officeart/2008/layout/VerticalCurvedList"/>
    <dgm:cxn modelId="{7A13E92B-4774-4672-A5B6-464396B45DCB}" type="presParOf" srcId="{45BEF6D5-48EE-4408-AA15-126F4A718D6D}" destId="{5AD1486C-9265-45B1-A041-3A8488E82385}" srcOrd="6" destOrd="0" presId="urn:microsoft.com/office/officeart/2008/layout/VerticalCurvedList"/>
    <dgm:cxn modelId="{9426AF11-0E7A-40A5-B45C-90AE3D4B9A1A}" type="presParOf" srcId="{5AD1486C-9265-45B1-A041-3A8488E82385}" destId="{EA735A01-C892-4756-8677-F2D2DC1D0209}" srcOrd="0" destOrd="0" presId="urn:microsoft.com/office/officeart/2008/layout/VerticalCurvedList"/>
    <dgm:cxn modelId="{3D1317A9-34DB-43B0-8B90-23905A37C1B5}" type="presParOf" srcId="{45BEF6D5-48EE-4408-AA15-126F4A718D6D}" destId="{B86B253D-7E31-46D1-8119-856F6B4B6814}" srcOrd="7" destOrd="0" presId="urn:microsoft.com/office/officeart/2008/layout/VerticalCurvedList"/>
    <dgm:cxn modelId="{C6B04C63-FEEB-445B-91CB-F6F6A3365FC9}" type="presParOf" srcId="{45BEF6D5-48EE-4408-AA15-126F4A718D6D}" destId="{6ECFC350-C579-487F-8045-7ADA4B2F00BA}" srcOrd="8" destOrd="0" presId="urn:microsoft.com/office/officeart/2008/layout/VerticalCurvedList"/>
    <dgm:cxn modelId="{1EDA6930-BEB0-4FB4-80CF-73E728C3DD0E}" type="presParOf" srcId="{6ECFC350-C579-487F-8045-7ADA4B2F00BA}" destId="{DBF5D44D-7D46-48A1-9844-B9DB73367EE2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803C55E-12AA-4D31-A02E-5E2A06BE6027}" type="doc">
      <dgm:prSet loTypeId="urn:microsoft.com/office/officeart/2005/8/layout/process1" loCatId="process" qsTypeId="urn:microsoft.com/office/officeart/2005/8/quickstyle/simple4" qsCatId="simple" csTypeId="urn:microsoft.com/office/officeart/2005/8/colors/accent6_2" csCatId="accent6" phldr="1"/>
      <dgm:spPr/>
      <dgm:t>
        <a:bodyPr/>
        <a:lstStyle/>
        <a:p>
          <a:endParaRPr lang="es-ES"/>
        </a:p>
      </dgm:t>
    </dgm:pt>
    <dgm:pt modelId="{810E8D06-E17E-478C-9607-FB7C52D07A7A}">
      <dgm:prSet phldrT="[Texto]"/>
      <dgm:spPr/>
      <dgm:t>
        <a:bodyPr wrap="square" lIns="0" tIns="0" rIns="0" bIns="0" rtlCol="0"/>
        <a:lstStyle/>
        <a:p>
          <a:pPr marL="0" defTabSz="914400" rtl="0" eaLnBrk="1" latinLnBrk="0" hangingPunct="1"/>
          <a:r>
            <a:rPr lang="es-ES" b="1" kern="1200">
              <a:latin typeface="Montserrat Light" panose="00000400000000000000" pitchFamily="2" charset="0"/>
              <a:ea typeface="+mn-ea"/>
              <a:cs typeface="+mn-cs"/>
            </a:rPr>
            <a:t>Ley General de Desarrollo Social</a:t>
          </a:r>
        </a:p>
      </dgm:t>
    </dgm:pt>
    <dgm:pt modelId="{926EDFF0-EEB3-4E3E-AFC6-7FF33BF4C0E9}" type="parTrans" cxnId="{B674863C-6233-4D99-8150-30778E36869C}">
      <dgm:prSet/>
      <dgm:spPr/>
      <dgm:t>
        <a:bodyPr/>
        <a:lstStyle/>
        <a:p>
          <a:endParaRPr lang="es-ES">
            <a:latin typeface="Montserrat" panose="00000500000000000000" pitchFamily="2" charset="0"/>
          </a:endParaRPr>
        </a:p>
      </dgm:t>
    </dgm:pt>
    <dgm:pt modelId="{5E8B4E4C-9437-4420-AD5F-2AD7C08363DA}" type="sibTrans" cxnId="{B674863C-6233-4D99-8150-30778E36869C}">
      <dgm:prSet/>
      <dgm:spPr/>
      <dgm:t>
        <a:bodyPr/>
        <a:lstStyle/>
        <a:p>
          <a:endParaRPr lang="es-ES">
            <a:latin typeface="Montserrat" panose="00000500000000000000" pitchFamily="2" charset="0"/>
          </a:endParaRPr>
        </a:p>
      </dgm:t>
    </dgm:pt>
    <dgm:pt modelId="{AFC95307-F73B-4A46-9917-297DC3DDF702}">
      <dgm:prSet phldrT="[Texto]"/>
      <dgm:spPr/>
      <dgm:t>
        <a:bodyPr wrap="square" lIns="0" tIns="0" rIns="0" bIns="0" rtlCol="0"/>
        <a:lstStyle/>
        <a:p>
          <a:r>
            <a:rPr lang="es-ES" b="1" kern="1200">
              <a:latin typeface="Montserrat Light" panose="00000400000000000000" pitchFamily="2" charset="0"/>
              <a:ea typeface="+mn-ea"/>
              <a:cs typeface="+mn-cs"/>
            </a:rPr>
            <a:t>Reglamento Interior de la Secretaría de la Función Pública</a:t>
          </a:r>
        </a:p>
      </dgm:t>
    </dgm:pt>
    <dgm:pt modelId="{4674C55E-F0AB-4772-B426-E63BCE834179}" type="parTrans" cxnId="{F3EED3FA-6BC6-4883-AB2D-5EBE91AA304B}">
      <dgm:prSet/>
      <dgm:spPr/>
      <dgm:t>
        <a:bodyPr/>
        <a:lstStyle/>
        <a:p>
          <a:endParaRPr lang="es-ES">
            <a:latin typeface="Montserrat" panose="00000500000000000000" pitchFamily="2" charset="0"/>
          </a:endParaRPr>
        </a:p>
      </dgm:t>
    </dgm:pt>
    <dgm:pt modelId="{BB49814A-7F8F-4B1C-8DAD-42DFACC29A76}" type="sibTrans" cxnId="{F3EED3FA-6BC6-4883-AB2D-5EBE91AA304B}">
      <dgm:prSet/>
      <dgm:spPr/>
      <dgm:t>
        <a:bodyPr/>
        <a:lstStyle/>
        <a:p>
          <a:endParaRPr lang="es-ES">
            <a:latin typeface="Montserrat" panose="00000500000000000000" pitchFamily="2" charset="0"/>
          </a:endParaRPr>
        </a:p>
      </dgm:t>
    </dgm:pt>
    <dgm:pt modelId="{105935D3-075F-493C-B058-9146B00128E6}">
      <dgm:prSet phldrT="[Texto]"/>
      <dgm:spPr/>
      <dgm:t>
        <a:bodyPr wrap="square" lIns="0" tIns="0" rIns="0" bIns="0" rtlCol="0"/>
        <a:lstStyle/>
        <a:p>
          <a:pPr marL="0" lvl="0" indent="0" defTabSz="800100" rtl="0" eaLnBrk="1" latinLnBrk="0" hangingPunct="1">
            <a:spcBef>
              <a:spcPct val="0"/>
            </a:spcBef>
            <a:spcAft>
              <a:spcPct val="35000"/>
            </a:spcAft>
            <a:buNone/>
          </a:pPr>
          <a:r>
            <a:rPr lang="es-ES" b="1" kern="1200">
              <a:latin typeface="Montserrat Light" panose="00000400000000000000" pitchFamily="2" charset="0"/>
              <a:ea typeface="+mn-ea"/>
              <a:cs typeface="+mn-cs"/>
            </a:rPr>
            <a:t> Lineamientos para la promoción y operación de la Contraloría Social en los  programas federales de desarrollo social</a:t>
          </a:r>
        </a:p>
      </dgm:t>
    </dgm:pt>
    <dgm:pt modelId="{EADDB304-6ADD-47EB-BAFF-5B45C8C29543}" type="parTrans" cxnId="{C3DD7AEC-1995-4F45-A04B-FC24DCAB5D43}">
      <dgm:prSet/>
      <dgm:spPr/>
      <dgm:t>
        <a:bodyPr/>
        <a:lstStyle/>
        <a:p>
          <a:endParaRPr lang="es-ES">
            <a:latin typeface="Montserrat" panose="00000500000000000000" pitchFamily="2" charset="0"/>
          </a:endParaRPr>
        </a:p>
      </dgm:t>
    </dgm:pt>
    <dgm:pt modelId="{59073C55-AB56-41A2-8368-D42D2A5BF0AF}" type="sibTrans" cxnId="{C3DD7AEC-1995-4F45-A04B-FC24DCAB5D43}">
      <dgm:prSet/>
      <dgm:spPr/>
      <dgm:t>
        <a:bodyPr/>
        <a:lstStyle/>
        <a:p>
          <a:endParaRPr lang="es-ES">
            <a:latin typeface="Montserrat" panose="00000500000000000000" pitchFamily="2" charset="0"/>
          </a:endParaRPr>
        </a:p>
      </dgm:t>
    </dgm:pt>
    <dgm:pt modelId="{51029092-D84E-4BC6-AD2D-0C127899B335}">
      <dgm:prSet phldrT="[Texto]"/>
      <dgm:spPr/>
      <dgm:t>
        <a:bodyPr wrap="square" lIns="0" tIns="0" rIns="0" bIns="0" rtlCol="0"/>
        <a:lstStyle/>
        <a:p>
          <a:pPr marL="0" defTabSz="914400" rtl="0" eaLnBrk="1" latinLnBrk="0" hangingPunct="1"/>
          <a:r>
            <a:rPr lang="es-ES" b="1" kern="1200">
              <a:latin typeface="Montserrat Light" panose="00000400000000000000" pitchFamily="2" charset="0"/>
              <a:ea typeface="+mn-ea"/>
              <a:cs typeface="+mn-cs"/>
            </a:rPr>
            <a:t>Reglamento de la Ley General de Desarrollo Social</a:t>
          </a:r>
        </a:p>
      </dgm:t>
    </dgm:pt>
    <dgm:pt modelId="{0AB9CA9D-2DFC-419D-9500-119FB519E900}" type="parTrans" cxnId="{60582223-9A9E-4547-A514-181CDF25B396}">
      <dgm:prSet/>
      <dgm:spPr/>
      <dgm:t>
        <a:bodyPr/>
        <a:lstStyle/>
        <a:p>
          <a:endParaRPr lang="es-MX"/>
        </a:p>
      </dgm:t>
    </dgm:pt>
    <dgm:pt modelId="{F671AE61-BF29-4733-BC90-C3BCEEC9C483}" type="sibTrans" cxnId="{60582223-9A9E-4547-A514-181CDF25B396}">
      <dgm:prSet/>
      <dgm:spPr/>
      <dgm:t>
        <a:bodyPr/>
        <a:lstStyle/>
        <a:p>
          <a:endParaRPr lang="es-MX"/>
        </a:p>
      </dgm:t>
    </dgm:pt>
    <dgm:pt modelId="{C9E15F89-D5D7-4A59-8F87-1732DC503DB1}" type="pres">
      <dgm:prSet presAssocID="{7803C55E-12AA-4D31-A02E-5E2A06BE6027}" presName="Name0" presStyleCnt="0">
        <dgm:presLayoutVars>
          <dgm:dir/>
          <dgm:resizeHandles val="exact"/>
        </dgm:presLayoutVars>
      </dgm:prSet>
      <dgm:spPr/>
    </dgm:pt>
    <dgm:pt modelId="{58897EE6-6268-430B-855D-50EA267E93A8}" type="pres">
      <dgm:prSet presAssocID="{810E8D06-E17E-478C-9607-FB7C52D07A7A}" presName="node" presStyleLbl="node1" presStyleIdx="0" presStyleCnt="4">
        <dgm:presLayoutVars>
          <dgm:bulletEnabled val="1"/>
        </dgm:presLayoutVars>
      </dgm:prSet>
      <dgm:spPr/>
    </dgm:pt>
    <dgm:pt modelId="{B08CAA9E-968B-48BB-B972-2D057E791D3D}" type="pres">
      <dgm:prSet presAssocID="{5E8B4E4C-9437-4420-AD5F-2AD7C08363DA}" presName="sibTrans" presStyleLbl="sibTrans2D1" presStyleIdx="0" presStyleCnt="3"/>
      <dgm:spPr/>
    </dgm:pt>
    <dgm:pt modelId="{7317D71B-7EAC-44BF-A124-6CE281847685}" type="pres">
      <dgm:prSet presAssocID="{5E8B4E4C-9437-4420-AD5F-2AD7C08363DA}" presName="connectorText" presStyleLbl="sibTrans2D1" presStyleIdx="0" presStyleCnt="3"/>
      <dgm:spPr/>
    </dgm:pt>
    <dgm:pt modelId="{7D592814-CC8B-4084-9D15-53BCFB01620C}" type="pres">
      <dgm:prSet presAssocID="{51029092-D84E-4BC6-AD2D-0C127899B335}" presName="node" presStyleLbl="node1" presStyleIdx="1" presStyleCnt="4">
        <dgm:presLayoutVars>
          <dgm:bulletEnabled val="1"/>
        </dgm:presLayoutVars>
      </dgm:prSet>
      <dgm:spPr/>
    </dgm:pt>
    <dgm:pt modelId="{36278E54-6E88-41DE-B412-6BE9F5962B30}" type="pres">
      <dgm:prSet presAssocID="{F671AE61-BF29-4733-BC90-C3BCEEC9C483}" presName="sibTrans" presStyleLbl="sibTrans2D1" presStyleIdx="1" presStyleCnt="3"/>
      <dgm:spPr/>
    </dgm:pt>
    <dgm:pt modelId="{CD22510F-526A-431F-85C8-E4F40E5E8916}" type="pres">
      <dgm:prSet presAssocID="{F671AE61-BF29-4733-BC90-C3BCEEC9C483}" presName="connectorText" presStyleLbl="sibTrans2D1" presStyleIdx="1" presStyleCnt="3"/>
      <dgm:spPr/>
    </dgm:pt>
    <dgm:pt modelId="{A764BE4B-1CF4-4CD5-B1AD-059B685E7D72}" type="pres">
      <dgm:prSet presAssocID="{AFC95307-F73B-4A46-9917-297DC3DDF702}" presName="node" presStyleLbl="node1" presStyleIdx="2" presStyleCnt="4">
        <dgm:presLayoutVars>
          <dgm:bulletEnabled val="1"/>
        </dgm:presLayoutVars>
      </dgm:prSet>
      <dgm:spPr/>
    </dgm:pt>
    <dgm:pt modelId="{71D2D1FE-D7AB-424F-81E9-967EF94E3742}" type="pres">
      <dgm:prSet presAssocID="{BB49814A-7F8F-4B1C-8DAD-42DFACC29A76}" presName="sibTrans" presStyleLbl="sibTrans2D1" presStyleIdx="2" presStyleCnt="3"/>
      <dgm:spPr/>
    </dgm:pt>
    <dgm:pt modelId="{83CB7D89-F995-4421-9DFC-13EAE60C6917}" type="pres">
      <dgm:prSet presAssocID="{BB49814A-7F8F-4B1C-8DAD-42DFACC29A76}" presName="connectorText" presStyleLbl="sibTrans2D1" presStyleIdx="2" presStyleCnt="3"/>
      <dgm:spPr/>
    </dgm:pt>
    <dgm:pt modelId="{F6BD8AB0-6DD1-4BBA-8CA8-49D0923E8539}" type="pres">
      <dgm:prSet presAssocID="{105935D3-075F-493C-B058-9146B00128E6}" presName="node" presStyleLbl="node1" presStyleIdx="3" presStyleCnt="4">
        <dgm:presLayoutVars>
          <dgm:bulletEnabled val="1"/>
        </dgm:presLayoutVars>
      </dgm:prSet>
      <dgm:spPr/>
    </dgm:pt>
  </dgm:ptLst>
  <dgm:cxnLst>
    <dgm:cxn modelId="{DC5B7312-DE7B-4461-852A-9CB837C060AC}" type="presOf" srcId="{105935D3-075F-493C-B058-9146B00128E6}" destId="{F6BD8AB0-6DD1-4BBA-8CA8-49D0923E8539}" srcOrd="0" destOrd="0" presId="urn:microsoft.com/office/officeart/2005/8/layout/process1"/>
    <dgm:cxn modelId="{048AC219-4DB0-475C-8B72-63F7986D9217}" type="presOf" srcId="{7803C55E-12AA-4D31-A02E-5E2A06BE6027}" destId="{C9E15F89-D5D7-4A59-8F87-1732DC503DB1}" srcOrd="0" destOrd="0" presId="urn:microsoft.com/office/officeart/2005/8/layout/process1"/>
    <dgm:cxn modelId="{08FAF319-D32A-47AA-B943-0812DD88D5BB}" type="presOf" srcId="{5E8B4E4C-9437-4420-AD5F-2AD7C08363DA}" destId="{7317D71B-7EAC-44BF-A124-6CE281847685}" srcOrd="1" destOrd="0" presId="urn:microsoft.com/office/officeart/2005/8/layout/process1"/>
    <dgm:cxn modelId="{60582223-9A9E-4547-A514-181CDF25B396}" srcId="{7803C55E-12AA-4D31-A02E-5E2A06BE6027}" destId="{51029092-D84E-4BC6-AD2D-0C127899B335}" srcOrd="1" destOrd="0" parTransId="{0AB9CA9D-2DFC-419D-9500-119FB519E900}" sibTransId="{F671AE61-BF29-4733-BC90-C3BCEEC9C483}"/>
    <dgm:cxn modelId="{2B804128-1035-4F57-A106-33C2ACF64A2C}" type="presOf" srcId="{810E8D06-E17E-478C-9607-FB7C52D07A7A}" destId="{58897EE6-6268-430B-855D-50EA267E93A8}" srcOrd="0" destOrd="0" presId="urn:microsoft.com/office/officeart/2005/8/layout/process1"/>
    <dgm:cxn modelId="{289A8D30-AE44-4F7F-AEB0-E9D78F1AD06A}" type="presOf" srcId="{BB49814A-7F8F-4B1C-8DAD-42DFACC29A76}" destId="{83CB7D89-F995-4421-9DFC-13EAE60C6917}" srcOrd="1" destOrd="0" presId="urn:microsoft.com/office/officeart/2005/8/layout/process1"/>
    <dgm:cxn modelId="{B674863C-6233-4D99-8150-30778E36869C}" srcId="{7803C55E-12AA-4D31-A02E-5E2A06BE6027}" destId="{810E8D06-E17E-478C-9607-FB7C52D07A7A}" srcOrd="0" destOrd="0" parTransId="{926EDFF0-EEB3-4E3E-AFC6-7FF33BF4C0E9}" sibTransId="{5E8B4E4C-9437-4420-AD5F-2AD7C08363DA}"/>
    <dgm:cxn modelId="{875CCD63-4A78-49AF-A5C1-F918884D8AAE}" type="presOf" srcId="{BB49814A-7F8F-4B1C-8DAD-42DFACC29A76}" destId="{71D2D1FE-D7AB-424F-81E9-967EF94E3742}" srcOrd="0" destOrd="0" presId="urn:microsoft.com/office/officeart/2005/8/layout/process1"/>
    <dgm:cxn modelId="{353C3198-3D62-46AB-B66E-21991255491B}" type="presOf" srcId="{51029092-D84E-4BC6-AD2D-0C127899B335}" destId="{7D592814-CC8B-4084-9D15-53BCFB01620C}" srcOrd="0" destOrd="0" presId="urn:microsoft.com/office/officeart/2005/8/layout/process1"/>
    <dgm:cxn modelId="{9DE03CA6-4C29-4A5A-A305-A64C9A5DA1CA}" type="presOf" srcId="{F671AE61-BF29-4733-BC90-C3BCEEC9C483}" destId="{36278E54-6E88-41DE-B412-6BE9F5962B30}" srcOrd="0" destOrd="0" presId="urn:microsoft.com/office/officeart/2005/8/layout/process1"/>
    <dgm:cxn modelId="{14166CB6-193C-4905-9665-95A203044C03}" type="presOf" srcId="{5E8B4E4C-9437-4420-AD5F-2AD7C08363DA}" destId="{B08CAA9E-968B-48BB-B972-2D057E791D3D}" srcOrd="0" destOrd="0" presId="urn:microsoft.com/office/officeart/2005/8/layout/process1"/>
    <dgm:cxn modelId="{B48106CB-8AE7-4E8F-9D1E-35E4A60C274F}" type="presOf" srcId="{AFC95307-F73B-4A46-9917-297DC3DDF702}" destId="{A764BE4B-1CF4-4CD5-B1AD-059B685E7D72}" srcOrd="0" destOrd="0" presId="urn:microsoft.com/office/officeart/2005/8/layout/process1"/>
    <dgm:cxn modelId="{BFF178EA-416C-4F5B-8D45-49489E625995}" type="presOf" srcId="{F671AE61-BF29-4733-BC90-C3BCEEC9C483}" destId="{CD22510F-526A-431F-85C8-E4F40E5E8916}" srcOrd="1" destOrd="0" presId="urn:microsoft.com/office/officeart/2005/8/layout/process1"/>
    <dgm:cxn modelId="{C3DD7AEC-1995-4F45-A04B-FC24DCAB5D43}" srcId="{7803C55E-12AA-4D31-A02E-5E2A06BE6027}" destId="{105935D3-075F-493C-B058-9146B00128E6}" srcOrd="3" destOrd="0" parTransId="{EADDB304-6ADD-47EB-BAFF-5B45C8C29543}" sibTransId="{59073C55-AB56-41A2-8368-D42D2A5BF0AF}"/>
    <dgm:cxn modelId="{F3EED3FA-6BC6-4883-AB2D-5EBE91AA304B}" srcId="{7803C55E-12AA-4D31-A02E-5E2A06BE6027}" destId="{AFC95307-F73B-4A46-9917-297DC3DDF702}" srcOrd="2" destOrd="0" parTransId="{4674C55E-F0AB-4772-B426-E63BCE834179}" sibTransId="{BB49814A-7F8F-4B1C-8DAD-42DFACC29A76}"/>
    <dgm:cxn modelId="{FB8167CF-38C0-461F-8417-BF7E6CE88FAF}" type="presParOf" srcId="{C9E15F89-D5D7-4A59-8F87-1732DC503DB1}" destId="{58897EE6-6268-430B-855D-50EA267E93A8}" srcOrd="0" destOrd="0" presId="urn:microsoft.com/office/officeart/2005/8/layout/process1"/>
    <dgm:cxn modelId="{D3AD5C7D-E31B-4F83-933D-B77E54846B31}" type="presParOf" srcId="{C9E15F89-D5D7-4A59-8F87-1732DC503DB1}" destId="{B08CAA9E-968B-48BB-B972-2D057E791D3D}" srcOrd="1" destOrd="0" presId="urn:microsoft.com/office/officeart/2005/8/layout/process1"/>
    <dgm:cxn modelId="{ECFA2B30-A021-47E9-A639-625016AE93AF}" type="presParOf" srcId="{B08CAA9E-968B-48BB-B972-2D057E791D3D}" destId="{7317D71B-7EAC-44BF-A124-6CE281847685}" srcOrd="0" destOrd="0" presId="urn:microsoft.com/office/officeart/2005/8/layout/process1"/>
    <dgm:cxn modelId="{97CD319C-A147-4ED2-8DFA-961A76FEBF1D}" type="presParOf" srcId="{C9E15F89-D5D7-4A59-8F87-1732DC503DB1}" destId="{7D592814-CC8B-4084-9D15-53BCFB01620C}" srcOrd="2" destOrd="0" presId="urn:microsoft.com/office/officeart/2005/8/layout/process1"/>
    <dgm:cxn modelId="{EA23BB7D-C633-4134-94E4-8A30EF18CD96}" type="presParOf" srcId="{C9E15F89-D5D7-4A59-8F87-1732DC503DB1}" destId="{36278E54-6E88-41DE-B412-6BE9F5962B30}" srcOrd="3" destOrd="0" presId="urn:microsoft.com/office/officeart/2005/8/layout/process1"/>
    <dgm:cxn modelId="{D84B1253-AF48-4986-9A2A-44BFE6848E40}" type="presParOf" srcId="{36278E54-6E88-41DE-B412-6BE9F5962B30}" destId="{CD22510F-526A-431F-85C8-E4F40E5E8916}" srcOrd="0" destOrd="0" presId="urn:microsoft.com/office/officeart/2005/8/layout/process1"/>
    <dgm:cxn modelId="{92A81C79-CC15-42CD-A18F-96774E9C5707}" type="presParOf" srcId="{C9E15F89-D5D7-4A59-8F87-1732DC503DB1}" destId="{A764BE4B-1CF4-4CD5-B1AD-059B685E7D72}" srcOrd="4" destOrd="0" presId="urn:microsoft.com/office/officeart/2005/8/layout/process1"/>
    <dgm:cxn modelId="{EE88983F-DD4D-4FE6-A3DB-7D4ED4DFC2E6}" type="presParOf" srcId="{C9E15F89-D5D7-4A59-8F87-1732DC503DB1}" destId="{71D2D1FE-D7AB-424F-81E9-967EF94E3742}" srcOrd="5" destOrd="0" presId="urn:microsoft.com/office/officeart/2005/8/layout/process1"/>
    <dgm:cxn modelId="{8FE0DC09-F180-4E95-AF27-7D920526D729}" type="presParOf" srcId="{71D2D1FE-D7AB-424F-81E9-967EF94E3742}" destId="{83CB7D89-F995-4421-9DFC-13EAE60C6917}" srcOrd="0" destOrd="0" presId="urn:microsoft.com/office/officeart/2005/8/layout/process1"/>
    <dgm:cxn modelId="{39369F50-3314-4081-85E3-594C2C1B4833}" type="presParOf" srcId="{C9E15F89-D5D7-4A59-8F87-1732DC503DB1}" destId="{F6BD8AB0-6DD1-4BBA-8CA8-49D0923E8539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FB9628-500A-444E-9F71-A39C866D5CCB}">
      <dsp:nvSpPr>
        <dsp:cNvPr id="0" name=""/>
        <dsp:cNvSpPr/>
      </dsp:nvSpPr>
      <dsp:spPr>
        <a:xfrm>
          <a:off x="-2300732" y="-355719"/>
          <a:ext cx="2748181" cy="2748181"/>
        </a:xfrm>
        <a:prstGeom prst="blockArc">
          <a:avLst>
            <a:gd name="adj1" fmla="val 18900000"/>
            <a:gd name="adj2" fmla="val 2700000"/>
            <a:gd name="adj3" fmla="val 786"/>
          </a:avLst>
        </a:prstGeom>
        <a:noFill/>
        <a:ln w="12700" cap="flat" cmpd="sng" algn="ctr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974237-8125-4ADF-8A01-EAB99F21FBD8}">
      <dsp:nvSpPr>
        <dsp:cNvPr id="0" name=""/>
        <dsp:cNvSpPr/>
      </dsp:nvSpPr>
      <dsp:spPr>
        <a:xfrm>
          <a:off x="235090" y="156584"/>
          <a:ext cx="4902198" cy="313332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rtlCol="0" anchor="ctr" anchorCtr="0">
          <a:noAutofit/>
        </a:bodyPr>
        <a:lstStyle/>
        <a:p>
          <a:pPr marL="720725" lvl="0" indent="0" algn="l" defTabSz="9144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900" b="1" kern="1200" dirty="0">
              <a:solidFill>
                <a:schemeClr val="tx1"/>
              </a:solidFill>
              <a:latin typeface="Montserrat Light" panose="00000400000000000000" pitchFamily="2" charset="0"/>
              <a:ea typeface="+mn-ea"/>
              <a:cs typeface="+mn-cs"/>
            </a:rPr>
            <a:t>Ciudadaniza el combate a la corrupción y a la impunidad en los programas federales de desarrollo social</a:t>
          </a:r>
          <a:r>
            <a:rPr lang="es-ES" sz="900" b="1" kern="1200" dirty="0">
              <a:solidFill>
                <a:schemeClr val="tx1"/>
              </a:solidFill>
              <a:latin typeface="Montserrat Light" panose="00000400000000000000" pitchFamily="2" charset="0"/>
            </a:rPr>
            <a:t>.</a:t>
          </a:r>
          <a:endParaRPr lang="es-ES" sz="900" b="1" kern="1200" dirty="0">
            <a:solidFill>
              <a:schemeClr val="tx1"/>
            </a:solidFill>
            <a:latin typeface="Montserrat Light" panose="00000400000000000000" pitchFamily="2" charset="0"/>
            <a:ea typeface="+mn-ea"/>
            <a:cs typeface="+mn-cs"/>
          </a:endParaRPr>
        </a:p>
      </dsp:txBody>
      <dsp:txXfrm>
        <a:off x="235090" y="156584"/>
        <a:ext cx="4902198" cy="313332"/>
      </dsp:txXfrm>
    </dsp:sp>
    <dsp:sp modelId="{83C23CF1-0BD5-4569-8C40-EB21B0D814FE}">
      <dsp:nvSpPr>
        <dsp:cNvPr id="0" name=""/>
        <dsp:cNvSpPr/>
      </dsp:nvSpPr>
      <dsp:spPr>
        <a:xfrm>
          <a:off x="39257" y="117418"/>
          <a:ext cx="391665" cy="39166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BE3D454-FDA2-46EC-9008-8D607ECAC0C6}">
      <dsp:nvSpPr>
        <dsp:cNvPr id="0" name=""/>
        <dsp:cNvSpPr/>
      </dsp:nvSpPr>
      <dsp:spPr>
        <a:xfrm>
          <a:off x="414731" y="626664"/>
          <a:ext cx="4722557" cy="313332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rtlCol="0" anchor="ctr" anchorCtr="0">
          <a:noAutofit/>
        </a:bodyPr>
        <a:lstStyle/>
        <a:p>
          <a:pPr marL="811213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900" b="1" kern="1200" dirty="0">
              <a:solidFill>
                <a:schemeClr val="tx1"/>
              </a:solidFill>
              <a:latin typeface="Montserrat Light" panose="00000400000000000000" pitchFamily="2" charset="0"/>
              <a:ea typeface="+mn-ea"/>
              <a:cs typeface="+mn-cs"/>
            </a:rPr>
            <a:t>Vigila las acciones gubernamentales para i</a:t>
          </a:r>
          <a:r>
            <a:rPr lang="es-ES" sz="900" b="1" kern="1200" dirty="0">
              <a:solidFill>
                <a:schemeClr val="tx1"/>
              </a:solidFill>
              <a:latin typeface="Montserrat Light" panose="00000400000000000000" pitchFamily="2" charset="0"/>
            </a:rPr>
            <a:t>nfluir en la correcta aplicación de los recursos públicos y en la mejora de la gestión pública</a:t>
          </a:r>
          <a:endParaRPr lang="es-ES" sz="900" b="1" kern="1200" dirty="0">
            <a:solidFill>
              <a:schemeClr val="tx1"/>
            </a:solidFill>
            <a:latin typeface="Montserrat Light" panose="00000400000000000000" pitchFamily="2" charset="0"/>
            <a:ea typeface="+mn-ea"/>
            <a:cs typeface="+mn-cs"/>
          </a:endParaRPr>
        </a:p>
      </dsp:txBody>
      <dsp:txXfrm>
        <a:off x="414731" y="626664"/>
        <a:ext cx="4722557" cy="313332"/>
      </dsp:txXfrm>
    </dsp:sp>
    <dsp:sp modelId="{0C410524-360C-4BE3-BDAA-C28F75A9FD77}">
      <dsp:nvSpPr>
        <dsp:cNvPr id="0" name=""/>
        <dsp:cNvSpPr/>
      </dsp:nvSpPr>
      <dsp:spPr>
        <a:xfrm>
          <a:off x="218898" y="587498"/>
          <a:ext cx="391665" cy="39166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1946B2-1021-4CAB-A2C6-444A834F0702}">
      <dsp:nvSpPr>
        <dsp:cNvPr id="0" name=""/>
        <dsp:cNvSpPr/>
      </dsp:nvSpPr>
      <dsp:spPr>
        <a:xfrm>
          <a:off x="414731" y="1096744"/>
          <a:ext cx="4722557" cy="313332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rtlCol="0" anchor="ctr" anchorCtr="0">
          <a:noAutofit/>
        </a:bodyPr>
        <a:lstStyle/>
        <a:p>
          <a:pPr marL="0" lvl="0" indent="0" algn="l" defTabSz="8001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900" b="1" kern="1200" dirty="0">
              <a:latin typeface="Montserrat Light" panose="00000400000000000000" pitchFamily="2" charset="0"/>
              <a:ea typeface="+mn-ea"/>
              <a:cs typeface="+mn-cs"/>
            </a:rPr>
            <a:t>	</a:t>
          </a:r>
          <a:r>
            <a:rPr lang="es-ES" sz="900" b="1" kern="1200" dirty="0">
              <a:solidFill>
                <a:schemeClr val="tx1"/>
              </a:solidFill>
              <a:latin typeface="Montserrat Light" panose="00000400000000000000" pitchFamily="2" charset="0"/>
              <a:ea typeface="+mn-ea"/>
              <a:cs typeface="+mn-cs"/>
            </a:rPr>
            <a:t>Inhibe el uso de los programas para fines distintos al desarrollo social  </a:t>
          </a:r>
        </a:p>
      </dsp:txBody>
      <dsp:txXfrm>
        <a:off x="414731" y="1096744"/>
        <a:ext cx="4722557" cy="313332"/>
      </dsp:txXfrm>
    </dsp:sp>
    <dsp:sp modelId="{9BB4E7CC-5E19-4EA0-8F0C-1427324A52B7}">
      <dsp:nvSpPr>
        <dsp:cNvPr id="0" name=""/>
        <dsp:cNvSpPr/>
      </dsp:nvSpPr>
      <dsp:spPr>
        <a:xfrm>
          <a:off x="218898" y="1057578"/>
          <a:ext cx="391665" cy="39166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0D4535C-A52D-4023-BD1E-79938BD15BA2}">
      <dsp:nvSpPr>
        <dsp:cNvPr id="0" name=""/>
        <dsp:cNvSpPr/>
      </dsp:nvSpPr>
      <dsp:spPr>
        <a:xfrm>
          <a:off x="235090" y="1566824"/>
          <a:ext cx="4902198" cy="313332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rtlCol="0" anchor="ctr" anchorCtr="0">
          <a:noAutofit/>
        </a:bodyPr>
        <a:lstStyle/>
        <a:p>
          <a:pPr marL="720725" lvl="0" indent="0" algn="l" defTabSz="8001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900" b="1" kern="1200" dirty="0">
              <a:solidFill>
                <a:schemeClr val="tx1"/>
              </a:solidFill>
              <a:latin typeface="Montserrat Light" panose="00000400000000000000" pitchFamily="2" charset="0"/>
              <a:ea typeface="+mn-ea"/>
              <a:cs typeface="+mn-cs"/>
            </a:rPr>
            <a:t>Dota de herramientas a la ciudadanía y población beneficiara para identificar y denunciar posibles irregularidades</a:t>
          </a:r>
        </a:p>
      </dsp:txBody>
      <dsp:txXfrm>
        <a:off x="235090" y="1566824"/>
        <a:ext cx="4902198" cy="313332"/>
      </dsp:txXfrm>
    </dsp:sp>
    <dsp:sp modelId="{28E99F61-F6A7-4A5D-BC8C-3179D7DA708D}">
      <dsp:nvSpPr>
        <dsp:cNvPr id="0" name=""/>
        <dsp:cNvSpPr/>
      </dsp:nvSpPr>
      <dsp:spPr>
        <a:xfrm>
          <a:off x="39257" y="1527658"/>
          <a:ext cx="391665" cy="39166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581681-4DE7-4703-AEF4-ABB53924C1FC}">
      <dsp:nvSpPr>
        <dsp:cNvPr id="0" name=""/>
        <dsp:cNvSpPr/>
      </dsp:nvSpPr>
      <dsp:spPr>
        <a:xfrm>
          <a:off x="-2300732" y="-355719"/>
          <a:ext cx="2748181" cy="2748181"/>
        </a:xfrm>
        <a:prstGeom prst="blockArc">
          <a:avLst>
            <a:gd name="adj1" fmla="val 18900000"/>
            <a:gd name="adj2" fmla="val 2700000"/>
            <a:gd name="adj3" fmla="val 786"/>
          </a:avLst>
        </a:prstGeom>
        <a:noFill/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539E35-86B5-4A47-9259-0CC5A4953FA8}">
      <dsp:nvSpPr>
        <dsp:cNvPr id="0" name=""/>
        <dsp:cNvSpPr/>
      </dsp:nvSpPr>
      <dsp:spPr>
        <a:xfrm>
          <a:off x="235090" y="156584"/>
          <a:ext cx="4902198" cy="313332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rtlCol="0" anchor="ctr" anchorCtr="0">
          <a:noAutofit/>
        </a:bodyPr>
        <a:lstStyle/>
        <a:p>
          <a:pPr marL="0" lvl="0" indent="0" algn="l" defTabSz="9144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b="1" kern="1200">
              <a:latin typeface="Montserrat Light" panose="00000400000000000000" pitchFamily="2" charset="0"/>
              <a:ea typeface="+mn-ea"/>
              <a:cs typeface="+mn-cs"/>
            </a:rPr>
            <a:t>	Fortalece la transparencia y rendición de cuentas</a:t>
          </a:r>
        </a:p>
      </dsp:txBody>
      <dsp:txXfrm>
        <a:off x="235090" y="156584"/>
        <a:ext cx="4902198" cy="313332"/>
      </dsp:txXfrm>
    </dsp:sp>
    <dsp:sp modelId="{F84B9981-74F5-40E6-A161-81AC3B6FDDF6}">
      <dsp:nvSpPr>
        <dsp:cNvPr id="0" name=""/>
        <dsp:cNvSpPr/>
      </dsp:nvSpPr>
      <dsp:spPr>
        <a:xfrm>
          <a:off x="39257" y="117418"/>
          <a:ext cx="391665" cy="39166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2A97FE-5E4A-49C3-B619-F69E6913631A}">
      <dsp:nvSpPr>
        <dsp:cNvPr id="0" name=""/>
        <dsp:cNvSpPr/>
      </dsp:nvSpPr>
      <dsp:spPr>
        <a:xfrm>
          <a:off x="414731" y="626664"/>
          <a:ext cx="4722557" cy="313332"/>
        </a:xfrm>
        <a:prstGeom prst="rect">
          <a:avLst/>
        </a:prstGeom>
        <a:gradFill rotWithShape="0">
          <a:gsLst>
            <a:gs pos="0">
              <a:schemeClr val="accent5">
                <a:hueOff val="-2252848"/>
                <a:satOff val="-5806"/>
                <a:lumOff val="-392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2252848"/>
                <a:satOff val="-5806"/>
                <a:lumOff val="-392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2252848"/>
                <a:satOff val="-5806"/>
                <a:lumOff val="-392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rtlCol="0" anchor="ctr" anchorCtr="0">
          <a:noAutofit/>
        </a:bodyPr>
        <a:lstStyle/>
        <a:p>
          <a:pPr marL="811213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b="1" kern="1200">
              <a:latin typeface="Montserrat Light" panose="00000400000000000000" pitchFamily="2" charset="0"/>
              <a:ea typeface="+mn-ea"/>
              <a:cs typeface="+mn-cs"/>
            </a:rPr>
            <a:t>Permite el acercamiento entre el Gobierno y la ciudadanía e incrementa la confianza</a:t>
          </a:r>
        </a:p>
      </dsp:txBody>
      <dsp:txXfrm>
        <a:off x="414731" y="626664"/>
        <a:ext cx="4722557" cy="313332"/>
      </dsp:txXfrm>
    </dsp:sp>
    <dsp:sp modelId="{2D4C841D-3CAB-4820-895F-A56DEAE58114}">
      <dsp:nvSpPr>
        <dsp:cNvPr id="0" name=""/>
        <dsp:cNvSpPr/>
      </dsp:nvSpPr>
      <dsp:spPr>
        <a:xfrm>
          <a:off x="218898" y="587498"/>
          <a:ext cx="391665" cy="39166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-2252848"/>
              <a:satOff val="-5806"/>
              <a:lumOff val="-3922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B476A2-28C5-4789-A330-594D4E5CAF3A}">
      <dsp:nvSpPr>
        <dsp:cNvPr id="0" name=""/>
        <dsp:cNvSpPr/>
      </dsp:nvSpPr>
      <dsp:spPr>
        <a:xfrm>
          <a:off x="414731" y="1096744"/>
          <a:ext cx="4722557" cy="313332"/>
        </a:xfrm>
        <a:prstGeom prst="rect">
          <a:avLst/>
        </a:prstGeom>
        <a:gradFill rotWithShape="0">
          <a:gsLst>
            <a:gs pos="0">
              <a:schemeClr val="accent5">
                <a:hueOff val="-4505695"/>
                <a:satOff val="-11613"/>
                <a:lumOff val="-784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4505695"/>
                <a:satOff val="-11613"/>
                <a:lumOff val="-784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4505695"/>
                <a:satOff val="-11613"/>
                <a:lumOff val="-784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rtlCol="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b="1" i="0" kern="1200">
              <a:latin typeface="Montserrat Light" panose="00000400000000000000" pitchFamily="2" charset="0"/>
              <a:ea typeface="+mn-ea"/>
              <a:cs typeface="+mn-cs"/>
            </a:rPr>
            <a:t>	</a:t>
          </a:r>
          <a:r>
            <a:rPr lang="es-ES" sz="1100" b="1" i="0" kern="1200">
              <a:latin typeface="Montserrat Light" panose="00000400000000000000" pitchFamily="2" charset="0"/>
            </a:rPr>
            <a:t>Abre nuevos espacios participativos y mejora los existentes</a:t>
          </a:r>
          <a:endParaRPr lang="es-ES" sz="1100" b="1" i="0" kern="1200">
            <a:latin typeface="Montserrat Light" panose="00000400000000000000" pitchFamily="2" charset="0"/>
            <a:ea typeface="+mn-ea"/>
            <a:cs typeface="+mn-cs"/>
          </a:endParaRPr>
        </a:p>
      </dsp:txBody>
      <dsp:txXfrm>
        <a:off x="414731" y="1096744"/>
        <a:ext cx="4722557" cy="313332"/>
      </dsp:txXfrm>
    </dsp:sp>
    <dsp:sp modelId="{EA735A01-C892-4756-8677-F2D2DC1D0209}">
      <dsp:nvSpPr>
        <dsp:cNvPr id="0" name=""/>
        <dsp:cNvSpPr/>
      </dsp:nvSpPr>
      <dsp:spPr>
        <a:xfrm>
          <a:off x="218898" y="1057578"/>
          <a:ext cx="391665" cy="39166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-4505695"/>
              <a:satOff val="-11613"/>
              <a:lumOff val="-7843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86B253D-7E31-46D1-8119-856F6B4B6814}">
      <dsp:nvSpPr>
        <dsp:cNvPr id="0" name=""/>
        <dsp:cNvSpPr/>
      </dsp:nvSpPr>
      <dsp:spPr>
        <a:xfrm>
          <a:off x="235090" y="1566824"/>
          <a:ext cx="4902198" cy="313332"/>
        </a:xfrm>
        <a:prstGeom prst="rect">
          <a:avLst/>
        </a:prstGeom>
        <a:gradFill rotWithShape="0">
          <a:gsLst>
            <a:gs pos="0">
              <a:schemeClr val="accent5">
                <a:hueOff val="-6758543"/>
                <a:satOff val="-17419"/>
                <a:lumOff val="-1176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6758543"/>
                <a:satOff val="-17419"/>
                <a:lumOff val="-1176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6758543"/>
                <a:satOff val="-17419"/>
                <a:lumOff val="-1176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rtlCol="0" anchor="ctr" anchorCtr="0">
          <a:noAutofit/>
        </a:bodyPr>
        <a:lstStyle/>
        <a:p>
          <a:pPr marL="720725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b="1" i="0" kern="1200">
              <a:latin typeface="Montserrat Light" panose="00000400000000000000" pitchFamily="2" charset="0"/>
            </a:rPr>
            <a:t>Busca la participación ciudadana efectiva que genere impacto en la lucha contra la corrupción y la impunidad</a:t>
          </a:r>
        </a:p>
      </dsp:txBody>
      <dsp:txXfrm>
        <a:off x="235090" y="1566824"/>
        <a:ext cx="4902198" cy="313332"/>
      </dsp:txXfrm>
    </dsp:sp>
    <dsp:sp modelId="{DBF5D44D-7D46-48A1-9844-B9DB73367EE2}">
      <dsp:nvSpPr>
        <dsp:cNvPr id="0" name=""/>
        <dsp:cNvSpPr/>
      </dsp:nvSpPr>
      <dsp:spPr>
        <a:xfrm>
          <a:off x="39257" y="1527658"/>
          <a:ext cx="391665" cy="39166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897EE6-6268-430B-855D-50EA267E93A8}">
      <dsp:nvSpPr>
        <dsp:cNvPr id="0" name=""/>
        <dsp:cNvSpPr/>
      </dsp:nvSpPr>
      <dsp:spPr>
        <a:xfrm>
          <a:off x="2267" y="286057"/>
          <a:ext cx="991523" cy="146462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rtlCol="0" anchor="ctr" anchorCtr="0">
          <a:noAutofit/>
        </a:bodyPr>
        <a:lstStyle/>
        <a:p>
          <a:pPr marL="0" lvl="0" indent="0" algn="ctr" defTabSz="9144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000" b="1" kern="1200">
              <a:latin typeface="Montserrat Light" panose="00000400000000000000" pitchFamily="2" charset="0"/>
              <a:ea typeface="+mn-ea"/>
              <a:cs typeface="+mn-cs"/>
            </a:rPr>
            <a:t>Ley General de Desarrollo Social</a:t>
          </a:r>
        </a:p>
      </dsp:txBody>
      <dsp:txXfrm>
        <a:off x="31308" y="315098"/>
        <a:ext cx="933441" cy="1406545"/>
      </dsp:txXfrm>
    </dsp:sp>
    <dsp:sp modelId="{B08CAA9E-968B-48BB-B972-2D057E791D3D}">
      <dsp:nvSpPr>
        <dsp:cNvPr id="0" name=""/>
        <dsp:cNvSpPr/>
      </dsp:nvSpPr>
      <dsp:spPr>
        <a:xfrm>
          <a:off x="1092943" y="895422"/>
          <a:ext cx="210202" cy="24589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6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800" kern="1200">
            <a:latin typeface="Montserrat" panose="00000500000000000000" pitchFamily="2" charset="0"/>
          </a:endParaRPr>
        </a:p>
      </dsp:txBody>
      <dsp:txXfrm>
        <a:off x="1092943" y="944601"/>
        <a:ext cx="147141" cy="147539"/>
      </dsp:txXfrm>
    </dsp:sp>
    <dsp:sp modelId="{7D592814-CC8B-4084-9D15-53BCFB01620C}">
      <dsp:nvSpPr>
        <dsp:cNvPr id="0" name=""/>
        <dsp:cNvSpPr/>
      </dsp:nvSpPr>
      <dsp:spPr>
        <a:xfrm>
          <a:off x="1390400" y="286057"/>
          <a:ext cx="991523" cy="146462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rtlCol="0" anchor="ctr" anchorCtr="0">
          <a:noAutofit/>
        </a:bodyPr>
        <a:lstStyle/>
        <a:p>
          <a:pPr marL="0" lvl="0" indent="0" algn="ctr" defTabSz="9144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000" b="1" kern="1200">
              <a:latin typeface="Montserrat Light" panose="00000400000000000000" pitchFamily="2" charset="0"/>
              <a:ea typeface="+mn-ea"/>
              <a:cs typeface="+mn-cs"/>
            </a:rPr>
            <a:t>Reglamento de la Ley General de Desarrollo Social</a:t>
          </a:r>
        </a:p>
      </dsp:txBody>
      <dsp:txXfrm>
        <a:off x="1419441" y="315098"/>
        <a:ext cx="933441" cy="1406545"/>
      </dsp:txXfrm>
    </dsp:sp>
    <dsp:sp modelId="{36278E54-6E88-41DE-B412-6BE9F5962B30}">
      <dsp:nvSpPr>
        <dsp:cNvPr id="0" name=""/>
        <dsp:cNvSpPr/>
      </dsp:nvSpPr>
      <dsp:spPr>
        <a:xfrm>
          <a:off x="2481076" y="895422"/>
          <a:ext cx="210202" cy="24589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6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800" kern="1200"/>
        </a:p>
      </dsp:txBody>
      <dsp:txXfrm>
        <a:off x="2481076" y="944601"/>
        <a:ext cx="147141" cy="147539"/>
      </dsp:txXfrm>
    </dsp:sp>
    <dsp:sp modelId="{A764BE4B-1CF4-4CD5-B1AD-059B685E7D72}">
      <dsp:nvSpPr>
        <dsp:cNvPr id="0" name=""/>
        <dsp:cNvSpPr/>
      </dsp:nvSpPr>
      <dsp:spPr>
        <a:xfrm>
          <a:off x="2778533" y="286057"/>
          <a:ext cx="991523" cy="146462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rtlCol="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000" b="1" kern="1200">
              <a:latin typeface="Montserrat Light" panose="00000400000000000000" pitchFamily="2" charset="0"/>
              <a:ea typeface="+mn-ea"/>
              <a:cs typeface="+mn-cs"/>
            </a:rPr>
            <a:t>Reglamento Interior de la Secretaría de la Función Pública</a:t>
          </a:r>
        </a:p>
      </dsp:txBody>
      <dsp:txXfrm>
        <a:off x="2807574" y="315098"/>
        <a:ext cx="933441" cy="1406545"/>
      </dsp:txXfrm>
    </dsp:sp>
    <dsp:sp modelId="{71D2D1FE-D7AB-424F-81E9-967EF94E3742}">
      <dsp:nvSpPr>
        <dsp:cNvPr id="0" name=""/>
        <dsp:cNvSpPr/>
      </dsp:nvSpPr>
      <dsp:spPr>
        <a:xfrm>
          <a:off x="3869208" y="895422"/>
          <a:ext cx="210202" cy="24589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6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800" kern="1200">
            <a:latin typeface="Montserrat" panose="00000500000000000000" pitchFamily="2" charset="0"/>
          </a:endParaRPr>
        </a:p>
      </dsp:txBody>
      <dsp:txXfrm>
        <a:off x="3869208" y="944601"/>
        <a:ext cx="147141" cy="147539"/>
      </dsp:txXfrm>
    </dsp:sp>
    <dsp:sp modelId="{F6BD8AB0-6DD1-4BBA-8CA8-49D0923E8539}">
      <dsp:nvSpPr>
        <dsp:cNvPr id="0" name=""/>
        <dsp:cNvSpPr/>
      </dsp:nvSpPr>
      <dsp:spPr>
        <a:xfrm>
          <a:off x="4166665" y="286057"/>
          <a:ext cx="991523" cy="146462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rtlCol="0" anchor="ctr" anchorCtr="0">
          <a:noAutofit/>
        </a:bodyPr>
        <a:lstStyle/>
        <a:p>
          <a:pPr marL="0" lvl="0" indent="0" algn="ctr" defTabSz="8001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000" b="1" kern="1200">
              <a:latin typeface="Montserrat Light" panose="00000400000000000000" pitchFamily="2" charset="0"/>
              <a:ea typeface="+mn-ea"/>
              <a:cs typeface="+mn-cs"/>
            </a:rPr>
            <a:t> Lineamientos para la promoción y operación de la Contraloría Social en los  programas federales de desarrollo social</a:t>
          </a:r>
        </a:p>
      </dsp:txBody>
      <dsp:txXfrm>
        <a:off x="4195706" y="315098"/>
        <a:ext cx="933441" cy="14065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334FE8-0F35-49D8-8E6C-82FD5C5A178F}" type="datetimeFigureOut">
              <a:rPr lang="es-ES" smtClean="0"/>
              <a:t>18/10/2023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92EBB7-1C14-4ABE-9BD9-13D4ED6DAE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78599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5677C0-4C49-4062-A008-0E6B3F5BF2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E5C20C0-1544-4456-B431-D5D955CE84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21506FD-BF1C-4059-B7A4-4503C8F199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B087C-D244-4F04-9E2F-EB5828973EB2}" type="datetimeFigureOut">
              <a:rPr lang="es-MX" smtClean="0"/>
              <a:t>18/10/2023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675948F-1599-49EC-9B96-CF5E765BF7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BA55378-30D8-4ECA-A2C1-91F2F88423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1E982-9E9B-4665-ADA2-5EB72023373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77677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81298F-9087-40AB-8522-6B1BAD24E9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C1F0ED2-3EE9-4F9B-ACCA-23BE50E94C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7BD3CFB-56A2-470E-8785-1C73E01907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B087C-D244-4F04-9E2F-EB5828973EB2}" type="datetimeFigureOut">
              <a:rPr lang="es-MX" smtClean="0"/>
              <a:t>18/10/2023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3BC3A78-47C4-4333-A296-129997E48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D6F8BC8-BFE8-4521-8726-DE74432CC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1E982-9E9B-4665-ADA2-5EB72023373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37870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59D5DDD-734A-4B71-BB49-797FA15984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3D53DDE-AB3C-4FFF-9D7E-27E2A6EC2B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798B8B8-8D8E-4E84-9341-E4D28291C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B087C-D244-4F04-9E2F-EB5828973EB2}" type="datetimeFigureOut">
              <a:rPr lang="es-MX" smtClean="0"/>
              <a:t>18/10/2023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0D5B190-81C8-45BC-ACFB-504E65A84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F3530D-6786-4DDF-8CC4-1560B75EC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1E982-9E9B-4665-ADA2-5EB72023373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53009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C676BC-07F6-4E22-A09A-04F14A1CD0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4C1BBDD-0CC4-4C2C-AD65-518E3ABFBA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45814F4-3456-4048-95C4-A4DFA8788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B087C-D244-4F04-9E2F-EB5828973EB2}" type="datetimeFigureOut">
              <a:rPr lang="es-MX" smtClean="0"/>
              <a:t>18/10/2023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ADDB673-D282-45E3-A9E5-15E8B1D692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FE7E26E-B2DD-4347-A1B8-299A37AF3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1E982-9E9B-4665-ADA2-5EB72023373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3895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30B27B-A5EF-4B2B-98AD-84E96DE17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D615C1A-70B5-45B6-A1F6-C07DA9A8DB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55226E-F89B-426D-8033-4EBF3D397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B087C-D244-4F04-9E2F-EB5828973EB2}" type="datetimeFigureOut">
              <a:rPr lang="es-MX" smtClean="0"/>
              <a:t>18/10/2023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E1F7D95-0212-4092-B619-F7F8D89106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ED9BCDA-B4EF-42A9-8961-D1B789F9B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1E982-9E9B-4665-ADA2-5EB72023373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81491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3838D3-E660-4DDF-A3F1-5AF976076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EFC0917-8B9D-4220-993B-E869B9E8EE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66B50AA-E656-4575-99D3-33216E70C8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266E0AF-0FE8-4B55-898F-B490BECD1E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B087C-D244-4F04-9E2F-EB5828973EB2}" type="datetimeFigureOut">
              <a:rPr lang="es-MX" smtClean="0"/>
              <a:t>18/10/2023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A13CC94-C891-4794-BC83-99019C29AF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0859537-CDD5-4D68-9678-C6318DB82E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1E982-9E9B-4665-ADA2-5EB72023373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215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B68386-BF99-4FD0-93FF-DA7433FE9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AD55FBF-F02C-4E42-8CA5-906C384141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7CCBAAB-7444-4066-8DB9-235FFAF2B5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77AFF98F-CF4A-46B3-8956-C308ADA87B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569082F-8103-42EA-8BF1-A0E531FD57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D2580C44-1BC3-4973-BF5D-11FF9344CA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B087C-D244-4F04-9E2F-EB5828973EB2}" type="datetimeFigureOut">
              <a:rPr lang="es-MX" smtClean="0"/>
              <a:t>18/10/2023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7BCDE27F-E3D8-4E23-A704-339A55F37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F49406C-2C33-43FA-8F9D-1BC649F8F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1E982-9E9B-4665-ADA2-5EB72023373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1713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8EAAC7-D824-4D06-BD41-AE4CB6C3AF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BD18DC6-9ECB-4E73-B667-1CD31BAA36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B087C-D244-4F04-9E2F-EB5828973EB2}" type="datetimeFigureOut">
              <a:rPr lang="es-MX" smtClean="0"/>
              <a:t>18/10/2023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9A68042-C362-4172-B139-60005C20A7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8B17CEE-562E-4EB4-81EB-DED0F3303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1E982-9E9B-4665-ADA2-5EB72023373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1981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B7AB41D-4C1A-4340-99F4-29DF52C42F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B087C-D244-4F04-9E2F-EB5828973EB2}" type="datetimeFigureOut">
              <a:rPr lang="es-MX" smtClean="0"/>
              <a:t>18/10/2023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309AAEC3-5D1C-4BB4-B2A1-5D504EB02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4BCB313-2AE2-4FC6-9236-D1492C5B4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1E982-9E9B-4665-ADA2-5EB72023373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92594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762C1A-5729-4D24-8A42-0D14177B47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2CBDB8A-267F-40D8-8BA0-093DDDBE69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8277441-A50A-479A-8D40-C3B7080361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F395398-8B1B-4B4F-AA61-3C80EE06F7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B087C-D244-4F04-9E2F-EB5828973EB2}" type="datetimeFigureOut">
              <a:rPr lang="es-MX" smtClean="0"/>
              <a:t>18/10/2023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7191BBA-7E0B-4D3B-A710-0684EFE32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E5224B3-15B4-4B3B-AE28-923972BE3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1E982-9E9B-4665-ADA2-5EB72023373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05657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082B15-78C5-434F-AAF6-1F8F14A11E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7BB0FD59-5A4A-4F20-BC2B-C7AB52397B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65209F2-5E32-42C5-A073-A51B48DE9A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95BA2D1-6B24-4A0C-BDD0-CDFB928BC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B087C-D244-4F04-9E2F-EB5828973EB2}" type="datetimeFigureOut">
              <a:rPr lang="es-MX" smtClean="0"/>
              <a:t>18/10/2023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39AC6B7-5DA8-4051-8311-E378134C7D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4FE86E7-3523-40C4-AFC6-1589621538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1E982-9E9B-4665-ADA2-5EB72023373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80740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1BCA5F53-557E-4381-B803-6C9DA493CE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3EE71C4-2E80-47EA-A4CF-9F225F7823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A1128BB-D616-4993-9039-A412B44055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CB087C-D244-4F04-9E2F-EB5828973EB2}" type="datetimeFigureOut">
              <a:rPr lang="es-MX" smtClean="0"/>
              <a:t>18/10/2023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43CD453-31D5-414B-BF0C-E00B9A00EE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847EF4D-D48D-497D-8025-76A39B4BD5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E1E982-9E9B-4665-ADA2-5EB72023373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45038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12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11" Type="http://schemas.openxmlformats.org/officeDocument/2006/relationships/image" Target="../media/image23.png"/><Relationship Id="rId5" Type="http://schemas.openxmlformats.org/officeDocument/2006/relationships/image" Target="../media/image17.png"/><Relationship Id="rId10" Type="http://schemas.openxmlformats.org/officeDocument/2006/relationships/image" Target="../media/image22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3" Type="http://schemas.openxmlformats.org/officeDocument/2006/relationships/image" Target="../media/image27.png"/><Relationship Id="rId7" Type="http://schemas.openxmlformats.org/officeDocument/2006/relationships/image" Target="../media/image3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32.png"/><Relationship Id="rId9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85016AEC-0320-4ED0-8ECB-FE11DDDFE1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70C3B59-DE2C-4611-8148-812575C5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Imagen 2" descr="Logotipo&#10;&#10;Descripción generada automáticamente">
            <a:extLst>
              <a:ext uri="{FF2B5EF4-FFF2-40B4-BE49-F238E27FC236}">
                <a16:creationId xmlns:a16="http://schemas.microsoft.com/office/drawing/2014/main" id="{7EF1F655-A301-489D-AD80-897630E81F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9531" y="905630"/>
            <a:ext cx="8645843" cy="3042056"/>
          </a:xfrm>
          <a:prstGeom prst="rect">
            <a:avLst/>
          </a:prstGeom>
          <a:effectLst>
            <a:outerShdw blurRad="406400" dist="317500" dir="5400000" sx="89000" sy="89000" rotWithShape="0">
              <a:prstClr val="black">
                <a:alpha val="15000"/>
              </a:prstClr>
            </a:outerShdw>
          </a:effectLst>
        </p:spPr>
      </p:pic>
      <p:sp>
        <p:nvSpPr>
          <p:cNvPr id="8" name="Marcador de texto 7">
            <a:extLst>
              <a:ext uri="{FF2B5EF4-FFF2-40B4-BE49-F238E27FC236}">
                <a16:creationId xmlns:a16="http://schemas.microsoft.com/office/drawing/2014/main" id="{0650F537-E27B-4D52-8044-B403F3D8FA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285642" y="4212709"/>
            <a:ext cx="4990454" cy="2036742"/>
          </a:xfr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indent="-228600">
              <a:buFont typeface="Arial" panose="020B0604020202020204" pitchFamily="34" charset="0"/>
              <a:buChar char="•"/>
            </a:pPr>
            <a:r>
              <a:rPr lang="en-US" sz="3200" b="1" dirty="0"/>
              <a:t>Contraloría Social</a:t>
            </a:r>
          </a:p>
          <a:p>
            <a:pPr indent="-228600">
              <a:buFont typeface="Arial" panose="020B0604020202020204" pitchFamily="34" charset="0"/>
              <a:buChar char="•"/>
            </a:pPr>
            <a:endParaRPr lang="en-US" sz="3200" b="1" dirty="0"/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3200" b="1" dirty="0"/>
              <a:t>Normatividad Aplicable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3200" b="1" dirty="0"/>
              <a:t>y </a:t>
            </a:r>
            <a:r>
              <a:rPr lang="en-US" sz="3200" b="1" dirty="0" err="1"/>
              <a:t>Conceptos</a:t>
            </a:r>
            <a:r>
              <a:rPr lang="en-US" sz="3200" b="1" dirty="0"/>
              <a:t> Generales</a:t>
            </a:r>
          </a:p>
          <a:p>
            <a:pPr indent="-228600">
              <a:buFont typeface="Arial" panose="020B0604020202020204" pitchFamily="34" charset="0"/>
              <a:buChar char="•"/>
            </a:pPr>
            <a:endParaRPr lang="en-US" sz="800" b="1" dirty="0"/>
          </a:p>
          <a:p>
            <a:pPr indent="-228600">
              <a:buFont typeface="Arial" panose="020B0604020202020204" pitchFamily="34" charset="0"/>
              <a:buChar char="•"/>
            </a:pPr>
            <a:endParaRPr lang="en-US" sz="800" b="1"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C07A0464-CFBE-4D47-EAE8-ACEBB80A1F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78834" y="297081"/>
            <a:ext cx="3314700" cy="1381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93619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4" name="Rectangle 18">
            <a:extLst>
              <a:ext uri="{FF2B5EF4-FFF2-40B4-BE49-F238E27FC236}">
                <a16:creationId xmlns:a16="http://schemas.microsoft.com/office/drawing/2014/main" id="{85016AEC-0320-4ED0-8ECB-FE11DDDFE1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ítulo 1"/>
          <p:cNvSpPr txBox="1">
            <a:spLocks/>
          </p:cNvSpPr>
          <p:nvPr/>
        </p:nvSpPr>
        <p:spPr>
          <a:xfrm>
            <a:off x="1349531" y="4233675"/>
            <a:ext cx="4424430" cy="20157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endParaRPr lang="en-US" sz="4000" b="1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5" name="Rectangle 20">
            <a:extLst>
              <a:ext uri="{FF2B5EF4-FFF2-40B4-BE49-F238E27FC236}">
                <a16:creationId xmlns:a16="http://schemas.microsoft.com/office/drawing/2014/main" id="{C70C3B59-DE2C-4611-8148-812575C5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1C8BF475-8C59-47C6-BA96-80280B0C89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9531" y="440860"/>
            <a:ext cx="10228659" cy="1618536"/>
          </a:xfrm>
          <a:prstGeom prst="rect">
            <a:avLst/>
          </a:prstGeom>
          <a:effectLst>
            <a:outerShdw blurRad="406400" dist="317500" dir="5400000" sx="89000" sy="89000" rotWithShape="0">
              <a:prstClr val="black">
                <a:alpha val="15000"/>
              </a:prstClr>
            </a:outerShdw>
          </a:effectLst>
        </p:spPr>
      </p:pic>
      <p:sp>
        <p:nvSpPr>
          <p:cNvPr id="13" name="Rectángulo 12"/>
          <p:cNvSpPr/>
          <p:nvPr/>
        </p:nvSpPr>
        <p:spPr>
          <a:xfrm>
            <a:off x="1007724" y="1810464"/>
            <a:ext cx="10406604" cy="30623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1007724" y="1810464"/>
            <a:ext cx="10406604" cy="13696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53762489-22AD-4439-9798-3760823A38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3201" y="2482130"/>
            <a:ext cx="4182218" cy="749873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7683524A-E487-46D7-96CA-F3B3967B2E8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2376" y="2684110"/>
            <a:ext cx="5944115" cy="1816765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42369EFE-9C7C-4DED-9106-C7633C71D72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88469" y="2485178"/>
            <a:ext cx="4407790" cy="743776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1FDA554B-6D6B-4EF4-AC96-491A7A1FAF8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18041" y="2280856"/>
            <a:ext cx="5791702" cy="2121592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57519BC7-A010-423F-A595-45100DA7260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25793" y="4568545"/>
            <a:ext cx="4182218" cy="749873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2EDB6D3F-824E-4721-9CE0-1095E9BE8D6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22375" y="5386088"/>
            <a:ext cx="5944115" cy="920576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B88D7A0F-C7A5-41D1-BAE3-343A3CC7070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783198" y="4727094"/>
            <a:ext cx="5291787" cy="804742"/>
          </a:xfrm>
          <a:prstGeom prst="rect">
            <a:avLst/>
          </a:prstGeom>
        </p:spPr>
      </p:pic>
      <p:pic>
        <p:nvPicPr>
          <p:cNvPr id="15" name="Imagen 14">
            <a:extLst>
              <a:ext uri="{FF2B5EF4-FFF2-40B4-BE49-F238E27FC236}">
                <a16:creationId xmlns:a16="http://schemas.microsoft.com/office/drawing/2014/main" id="{D9A54B89-3805-4C7B-8DD0-77E5EE11DFA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589848" y="5544061"/>
            <a:ext cx="719390" cy="725487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4E629F03-11BF-4AE3-B8C4-93ACCD4683A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211606" y="1945515"/>
            <a:ext cx="10412870" cy="646232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31580BF2-7A1F-789B-B0AE-129DC0ECA3F6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607059" y="182573"/>
            <a:ext cx="2807269" cy="902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02653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4" name="Rectangle 18">
            <a:extLst>
              <a:ext uri="{FF2B5EF4-FFF2-40B4-BE49-F238E27FC236}">
                <a16:creationId xmlns:a16="http://schemas.microsoft.com/office/drawing/2014/main" id="{85016AEC-0320-4ED0-8ECB-FE11DDDFE1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ítulo 1"/>
          <p:cNvSpPr txBox="1">
            <a:spLocks/>
          </p:cNvSpPr>
          <p:nvPr/>
        </p:nvSpPr>
        <p:spPr>
          <a:xfrm>
            <a:off x="1349531" y="4233675"/>
            <a:ext cx="4424430" cy="20157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endParaRPr lang="en-US" sz="4000" b="1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5" name="Rectangle 20">
            <a:extLst>
              <a:ext uri="{FF2B5EF4-FFF2-40B4-BE49-F238E27FC236}">
                <a16:creationId xmlns:a16="http://schemas.microsoft.com/office/drawing/2014/main" id="{C70C3B59-DE2C-4611-8148-812575C5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1C8BF475-8C59-47C6-BA96-80280B0C89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1516" y="438449"/>
            <a:ext cx="10228659" cy="1618536"/>
          </a:xfrm>
          <a:prstGeom prst="rect">
            <a:avLst/>
          </a:prstGeom>
          <a:effectLst>
            <a:outerShdw blurRad="406400" dist="317500" dir="5400000" sx="89000" sy="89000" rotWithShape="0">
              <a:prstClr val="black">
                <a:alpha val="15000"/>
              </a:prstClr>
            </a:outerShdw>
          </a:effectLst>
        </p:spPr>
      </p:pic>
      <p:sp>
        <p:nvSpPr>
          <p:cNvPr id="13" name="Rectángulo 12"/>
          <p:cNvSpPr/>
          <p:nvPr/>
        </p:nvSpPr>
        <p:spPr>
          <a:xfrm>
            <a:off x="1007724" y="1810464"/>
            <a:ext cx="10406604" cy="30623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1007724" y="1810464"/>
            <a:ext cx="10406604" cy="13696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C4E27A49-B649-478B-A00E-BC18E500A300}"/>
              </a:ext>
            </a:extLst>
          </p:cNvPr>
          <p:cNvSpPr txBox="1"/>
          <p:nvPr/>
        </p:nvSpPr>
        <p:spPr>
          <a:xfrm>
            <a:off x="722376" y="2265789"/>
            <a:ext cx="3706749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2000505000000020004" pitchFamily="2" charset="0"/>
                <a:ea typeface="+mn-ea"/>
                <a:cs typeface="Arial" pitchFamily="34" charset="0"/>
              </a:rPr>
              <a:t>Proceso de revisión y validación de documentos de Contraloría Social</a:t>
            </a:r>
          </a:p>
        </p:txBody>
      </p:sp>
      <p:pic>
        <p:nvPicPr>
          <p:cNvPr id="17" name="Imagen 16">
            <a:extLst>
              <a:ext uri="{FF2B5EF4-FFF2-40B4-BE49-F238E27FC236}">
                <a16:creationId xmlns:a16="http://schemas.microsoft.com/office/drawing/2014/main" id="{FED606E0-4B55-435F-BD9C-DB12F43A16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92286" y="2624325"/>
            <a:ext cx="7515060" cy="3590788"/>
          </a:xfrm>
          <a:prstGeom prst="rect">
            <a:avLst/>
          </a:prstGeom>
        </p:spPr>
      </p:pic>
      <p:pic>
        <p:nvPicPr>
          <p:cNvPr id="2" name="Imagen 1">
            <a:extLst>
              <a:ext uri="{FF2B5EF4-FFF2-40B4-BE49-F238E27FC236}">
                <a16:creationId xmlns:a16="http://schemas.microsoft.com/office/drawing/2014/main" id="{E07FFF3A-4538-93F3-AA3A-C91799EC963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19645" y="66296"/>
            <a:ext cx="3314700" cy="1101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42412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4" name="Rectangle 18">
            <a:extLst>
              <a:ext uri="{FF2B5EF4-FFF2-40B4-BE49-F238E27FC236}">
                <a16:creationId xmlns:a16="http://schemas.microsoft.com/office/drawing/2014/main" id="{85016AEC-0320-4ED0-8ECB-FE11DDDFE1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ítulo 1"/>
          <p:cNvSpPr txBox="1">
            <a:spLocks/>
          </p:cNvSpPr>
          <p:nvPr/>
        </p:nvSpPr>
        <p:spPr>
          <a:xfrm>
            <a:off x="1349531" y="4233675"/>
            <a:ext cx="4424430" cy="20157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endParaRPr lang="en-US" sz="4000" b="1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5" name="Rectangle 20">
            <a:extLst>
              <a:ext uri="{FF2B5EF4-FFF2-40B4-BE49-F238E27FC236}">
                <a16:creationId xmlns:a16="http://schemas.microsoft.com/office/drawing/2014/main" id="{C70C3B59-DE2C-4611-8148-812575C5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1C8BF475-8C59-47C6-BA96-80280B0C89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9531" y="440860"/>
            <a:ext cx="10228659" cy="1618536"/>
          </a:xfrm>
          <a:prstGeom prst="rect">
            <a:avLst/>
          </a:prstGeom>
          <a:effectLst>
            <a:outerShdw blurRad="406400" dist="317500" dir="5400000" sx="89000" sy="89000" rotWithShape="0">
              <a:prstClr val="black">
                <a:alpha val="15000"/>
              </a:prstClr>
            </a:outerShdw>
          </a:effectLst>
        </p:spPr>
      </p:pic>
      <p:sp>
        <p:nvSpPr>
          <p:cNvPr id="13" name="Rectángulo 12"/>
          <p:cNvSpPr/>
          <p:nvPr/>
        </p:nvSpPr>
        <p:spPr>
          <a:xfrm>
            <a:off x="1007724" y="1810464"/>
            <a:ext cx="10406604" cy="30623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1007724" y="1810464"/>
            <a:ext cx="10406604" cy="13696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3855AC12-2D0F-4947-9D0B-CDB35BD344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9150" y="2500256"/>
            <a:ext cx="9833700" cy="3916884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1DBDC9C8-B011-4C64-B36B-0E8BFD6135D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02772" y="117693"/>
            <a:ext cx="3314700" cy="1168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82092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4" name="Rectangle 18">
            <a:extLst>
              <a:ext uri="{FF2B5EF4-FFF2-40B4-BE49-F238E27FC236}">
                <a16:creationId xmlns:a16="http://schemas.microsoft.com/office/drawing/2014/main" id="{85016AEC-0320-4ED0-8ECB-FE11DDDFE1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ítulo 1"/>
          <p:cNvSpPr txBox="1">
            <a:spLocks/>
          </p:cNvSpPr>
          <p:nvPr/>
        </p:nvSpPr>
        <p:spPr>
          <a:xfrm>
            <a:off x="1349531" y="4233675"/>
            <a:ext cx="4424430" cy="20157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endParaRPr lang="en-US" sz="4000" b="1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5" name="Rectangle 20">
            <a:extLst>
              <a:ext uri="{FF2B5EF4-FFF2-40B4-BE49-F238E27FC236}">
                <a16:creationId xmlns:a16="http://schemas.microsoft.com/office/drawing/2014/main" id="{C70C3B59-DE2C-4611-8148-812575C5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1C8BF475-8C59-47C6-BA96-80280B0C89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0964" y="303440"/>
            <a:ext cx="10228659" cy="1618536"/>
          </a:xfrm>
          <a:prstGeom prst="rect">
            <a:avLst/>
          </a:prstGeom>
          <a:effectLst>
            <a:outerShdw blurRad="406400" dist="317500" dir="5400000" sx="89000" sy="89000" rotWithShape="0">
              <a:prstClr val="black">
                <a:alpha val="15000"/>
              </a:prstClr>
            </a:outerShdw>
          </a:effectLst>
        </p:spPr>
      </p:pic>
      <p:sp>
        <p:nvSpPr>
          <p:cNvPr id="13" name="Rectángulo 12"/>
          <p:cNvSpPr/>
          <p:nvPr/>
        </p:nvSpPr>
        <p:spPr>
          <a:xfrm>
            <a:off x="1007724" y="1810464"/>
            <a:ext cx="10406604" cy="30623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1007724" y="1810464"/>
            <a:ext cx="10406604" cy="13696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6F3C823C-6A88-4C82-ACAE-04A854E669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8030" y="1918669"/>
            <a:ext cx="9955631" cy="5462489"/>
          </a:xfrm>
          <a:prstGeom prst="rect">
            <a:avLst/>
          </a:prstGeom>
        </p:spPr>
      </p:pic>
      <p:pic>
        <p:nvPicPr>
          <p:cNvPr id="2" name="Imagen 1">
            <a:extLst>
              <a:ext uri="{FF2B5EF4-FFF2-40B4-BE49-F238E27FC236}">
                <a16:creationId xmlns:a16="http://schemas.microsoft.com/office/drawing/2014/main" id="{F8119C0E-1541-78A5-A815-F584B5EBC7C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51617" y="280563"/>
            <a:ext cx="2782727" cy="825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1512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4" name="Rectangle 18">
            <a:extLst>
              <a:ext uri="{FF2B5EF4-FFF2-40B4-BE49-F238E27FC236}">
                <a16:creationId xmlns:a16="http://schemas.microsoft.com/office/drawing/2014/main" id="{85016AEC-0320-4ED0-8ECB-FE11DDDFE1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ítulo 1"/>
          <p:cNvSpPr txBox="1">
            <a:spLocks/>
          </p:cNvSpPr>
          <p:nvPr/>
        </p:nvSpPr>
        <p:spPr>
          <a:xfrm>
            <a:off x="1349531" y="4233675"/>
            <a:ext cx="4424430" cy="20157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endParaRPr lang="en-US" sz="4000" b="1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5" name="Rectangle 20">
            <a:extLst>
              <a:ext uri="{FF2B5EF4-FFF2-40B4-BE49-F238E27FC236}">
                <a16:creationId xmlns:a16="http://schemas.microsoft.com/office/drawing/2014/main" id="{C70C3B59-DE2C-4611-8148-812575C5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1C8BF475-8C59-47C6-BA96-80280B0C89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0964" y="303440"/>
            <a:ext cx="10228659" cy="1618536"/>
          </a:xfrm>
          <a:prstGeom prst="rect">
            <a:avLst/>
          </a:prstGeom>
          <a:effectLst>
            <a:outerShdw blurRad="406400" dist="317500" dir="5400000" sx="89000" sy="89000" rotWithShape="0">
              <a:prstClr val="black">
                <a:alpha val="15000"/>
              </a:prstClr>
            </a:outerShdw>
          </a:effectLst>
        </p:spPr>
      </p:pic>
      <p:sp>
        <p:nvSpPr>
          <p:cNvPr id="13" name="Rectángulo 12"/>
          <p:cNvSpPr/>
          <p:nvPr/>
        </p:nvSpPr>
        <p:spPr>
          <a:xfrm>
            <a:off x="1007724" y="1810464"/>
            <a:ext cx="10406604" cy="30623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1007724" y="1810464"/>
            <a:ext cx="10406604" cy="13696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B552783F-DBE8-4EA9-9C27-FCAE82CA4D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7554" y="1964048"/>
            <a:ext cx="10406774" cy="646232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D77C2904-905D-4D08-B38F-3EC65167F9F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68673" y="2764613"/>
            <a:ext cx="8614395" cy="2261812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A1784872-7D2C-4337-B898-DBB49A7C8F9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86035" y="2456971"/>
            <a:ext cx="1597290" cy="1511939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E286440B-53AA-4C8C-8082-C6805C7CAF7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54021" y="5002727"/>
            <a:ext cx="8614395" cy="963251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D0A6191D-68D9-4768-878B-B1E91F7DFE5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49026" y="4604575"/>
            <a:ext cx="1530229" cy="1079086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6255BF48-A91D-07BB-E266-793377EE11D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275870" y="271278"/>
            <a:ext cx="3073475" cy="939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18885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4" name="Rectangle 18">
            <a:extLst>
              <a:ext uri="{FF2B5EF4-FFF2-40B4-BE49-F238E27FC236}">
                <a16:creationId xmlns:a16="http://schemas.microsoft.com/office/drawing/2014/main" id="{85016AEC-0320-4ED0-8ECB-FE11DDDFE1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ítulo 1"/>
          <p:cNvSpPr txBox="1">
            <a:spLocks/>
          </p:cNvSpPr>
          <p:nvPr/>
        </p:nvSpPr>
        <p:spPr>
          <a:xfrm>
            <a:off x="1349531" y="4233675"/>
            <a:ext cx="4424430" cy="20157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endParaRPr lang="en-US" sz="4000" b="1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5" name="Rectangle 20">
            <a:extLst>
              <a:ext uri="{FF2B5EF4-FFF2-40B4-BE49-F238E27FC236}">
                <a16:creationId xmlns:a16="http://schemas.microsoft.com/office/drawing/2014/main" id="{C70C3B59-DE2C-4611-8148-812575C5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1C8BF475-8C59-47C6-BA96-80280B0C89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0964" y="303440"/>
            <a:ext cx="10228659" cy="1618536"/>
          </a:xfrm>
          <a:prstGeom prst="rect">
            <a:avLst/>
          </a:prstGeom>
          <a:effectLst>
            <a:outerShdw blurRad="406400" dist="317500" dir="5400000" sx="89000" sy="89000" rotWithShape="0">
              <a:prstClr val="black">
                <a:alpha val="15000"/>
              </a:prstClr>
            </a:outerShdw>
          </a:effectLst>
        </p:spPr>
      </p:pic>
      <p:sp>
        <p:nvSpPr>
          <p:cNvPr id="13" name="Rectángulo 12"/>
          <p:cNvSpPr/>
          <p:nvPr/>
        </p:nvSpPr>
        <p:spPr>
          <a:xfrm>
            <a:off x="1007724" y="1810464"/>
            <a:ext cx="10406604" cy="30623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1007724" y="1810464"/>
            <a:ext cx="10406604" cy="13696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28A5920B-28D7-4CAE-A6CD-2CFAC50626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1906" y="2122129"/>
            <a:ext cx="10406774" cy="646232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85FDBEB6-E08C-46AD-BB8A-6062A4B4EE5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63665" y="2921602"/>
            <a:ext cx="7779170" cy="810838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6A9B23DA-BE04-4571-9D6A-E6185CBC5DD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02997" y="4131505"/>
            <a:ext cx="8120576" cy="804742"/>
          </a:xfrm>
          <a:prstGeom prst="rect">
            <a:avLst/>
          </a:prstGeom>
        </p:spPr>
      </p:pic>
      <p:pic>
        <p:nvPicPr>
          <p:cNvPr id="15" name="Imagen 14">
            <a:extLst>
              <a:ext uri="{FF2B5EF4-FFF2-40B4-BE49-F238E27FC236}">
                <a16:creationId xmlns:a16="http://schemas.microsoft.com/office/drawing/2014/main" id="{FB65BA5B-FC90-406A-BCFC-5F8F6B034D0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05179" y="4010379"/>
            <a:ext cx="1621677" cy="1353429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8AFE7E50-F0FA-4B0E-8CF6-DEFA26E84C7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063205" y="5463049"/>
            <a:ext cx="8905638" cy="804742"/>
          </a:xfrm>
          <a:prstGeom prst="rect">
            <a:avLst/>
          </a:prstGeom>
        </p:spPr>
      </p:pic>
      <p:pic>
        <p:nvPicPr>
          <p:cNvPr id="17" name="Imagen 16">
            <a:extLst>
              <a:ext uri="{FF2B5EF4-FFF2-40B4-BE49-F238E27FC236}">
                <a16:creationId xmlns:a16="http://schemas.microsoft.com/office/drawing/2014/main" id="{ADCEA9BC-AD3B-41C7-8367-086F4C732CF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349530" y="5671497"/>
            <a:ext cx="1097375" cy="1097375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8C8B21B7-023E-6D0D-EE29-BA77A1FD6AA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124938" y="2544946"/>
            <a:ext cx="1546558" cy="925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71376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4" name="Rectangle 18">
            <a:extLst>
              <a:ext uri="{FF2B5EF4-FFF2-40B4-BE49-F238E27FC236}">
                <a16:creationId xmlns:a16="http://schemas.microsoft.com/office/drawing/2014/main" id="{85016AEC-0320-4ED0-8ECB-FE11DDDFE1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ítulo 1"/>
          <p:cNvSpPr txBox="1">
            <a:spLocks/>
          </p:cNvSpPr>
          <p:nvPr/>
        </p:nvSpPr>
        <p:spPr>
          <a:xfrm>
            <a:off x="1349531" y="4233675"/>
            <a:ext cx="4424430" cy="20157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endParaRPr lang="en-US" sz="4000" b="1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5" name="Rectangle 20">
            <a:extLst>
              <a:ext uri="{FF2B5EF4-FFF2-40B4-BE49-F238E27FC236}">
                <a16:creationId xmlns:a16="http://schemas.microsoft.com/office/drawing/2014/main" id="{C70C3B59-DE2C-4611-8148-812575C5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1C8BF475-8C59-47C6-BA96-80280B0C89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0964" y="303440"/>
            <a:ext cx="10228659" cy="1618536"/>
          </a:xfrm>
          <a:prstGeom prst="rect">
            <a:avLst/>
          </a:prstGeom>
          <a:effectLst>
            <a:outerShdw blurRad="406400" dist="317500" dir="5400000" sx="89000" sy="89000" rotWithShape="0">
              <a:prstClr val="black">
                <a:alpha val="15000"/>
              </a:prstClr>
            </a:outerShdw>
          </a:effectLst>
        </p:spPr>
      </p:pic>
      <p:sp>
        <p:nvSpPr>
          <p:cNvPr id="13" name="Rectángulo 12"/>
          <p:cNvSpPr/>
          <p:nvPr/>
        </p:nvSpPr>
        <p:spPr>
          <a:xfrm>
            <a:off x="1007724" y="1810464"/>
            <a:ext cx="10406604" cy="30623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1007724" y="1810464"/>
            <a:ext cx="10406604" cy="13696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</p:txBody>
      </p:sp>
      <p:sp>
        <p:nvSpPr>
          <p:cNvPr id="18" name="Título 3">
            <a:extLst>
              <a:ext uri="{FF2B5EF4-FFF2-40B4-BE49-F238E27FC236}">
                <a16:creationId xmlns:a16="http://schemas.microsoft.com/office/drawing/2014/main" id="{12A1F2A8-20A8-4E34-92C3-5BB3B4ECAA5B}"/>
              </a:ext>
            </a:extLst>
          </p:cNvPr>
          <p:cNvSpPr txBox="1">
            <a:spLocks/>
          </p:cNvSpPr>
          <p:nvPr/>
        </p:nvSpPr>
        <p:spPr>
          <a:xfrm>
            <a:off x="3329020" y="2975581"/>
            <a:ext cx="5764011" cy="153497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3600" b="1" dirty="0">
                <a:solidFill>
                  <a:srgbClr val="13322B"/>
                </a:solidFill>
                <a:latin typeface="Montserrat" panose="00000500000000000000" pitchFamily="2" charset="0"/>
              </a:rPr>
              <a:t>Gracias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BDF02703-33BA-4596-9998-8FEF77808643}"/>
              </a:ext>
            </a:extLst>
          </p:cNvPr>
          <p:cNvSpPr txBox="1"/>
          <p:nvPr/>
        </p:nvSpPr>
        <p:spPr>
          <a:xfrm>
            <a:off x="1349530" y="5241562"/>
            <a:ext cx="666806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dirty="0">
                <a:solidFill>
                  <a:schemeClr val="accent6">
                    <a:lumMod val="50000"/>
                  </a:schemeClr>
                </a:solidFill>
              </a:rPr>
              <a:t>L.A.F. PAOLA LORENZANA MARTINEZ</a:t>
            </a:r>
          </a:p>
          <a:p>
            <a:r>
              <a:rPr lang="es-MX" sz="2000" b="1" dirty="0">
                <a:solidFill>
                  <a:schemeClr val="accent6">
                    <a:lumMod val="50000"/>
                  </a:schemeClr>
                </a:solidFill>
              </a:rPr>
              <a:t>RESPONSABLE DE LA CONTRALORIA SOCIAL</a:t>
            </a:r>
          </a:p>
          <a:p>
            <a:r>
              <a:rPr lang="es-MX" sz="2000" b="1" dirty="0">
                <a:solidFill>
                  <a:schemeClr val="accent6">
                    <a:lumMod val="50000"/>
                  </a:schemeClr>
                </a:solidFill>
              </a:rPr>
              <a:t>PRODEP 2023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885A2897-CEAB-69F2-8D56-85315CAA90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85744" y="4280376"/>
            <a:ext cx="3886559" cy="2238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40294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85016AEC-0320-4ED0-8ECB-FE11DDDFE1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70C3B59-DE2C-4611-8148-812575C5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Imagen 2" descr="Logotipo&#10;&#10;Descripción generada automáticamente">
            <a:extLst>
              <a:ext uri="{FF2B5EF4-FFF2-40B4-BE49-F238E27FC236}">
                <a16:creationId xmlns:a16="http://schemas.microsoft.com/office/drawing/2014/main" id="{7EF1F655-A301-489D-AD80-897630E81F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9531" y="905630"/>
            <a:ext cx="8645843" cy="3042056"/>
          </a:xfrm>
          <a:prstGeom prst="rect">
            <a:avLst/>
          </a:prstGeom>
          <a:effectLst>
            <a:outerShdw blurRad="406400" dist="317500" dir="5400000" sx="89000" sy="89000" rotWithShape="0">
              <a:prstClr val="black">
                <a:alpha val="15000"/>
              </a:prstClr>
            </a:outerShdw>
          </a:effectLst>
        </p:spPr>
      </p:pic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9310C4A-F353-40C9-934E-0849950D15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271713" y="3966309"/>
            <a:ext cx="8152286" cy="1921302"/>
          </a:xfrm>
        </p:spPr>
        <p:txBody>
          <a:bodyPr>
            <a:normAutofit fontScale="92500" lnSpcReduction="10000"/>
          </a:bodyPr>
          <a:lstStyle/>
          <a:p>
            <a:pPr lvl="0" algn="just"/>
            <a:endParaRPr lang="es-ES" sz="2000" b="1" i="0" dirty="0">
              <a:latin typeface="Montserrat Light" panose="00000400000000000000" pitchFamily="2" charset="0"/>
            </a:endParaRPr>
          </a:p>
          <a:p>
            <a:pPr lvl="0" algn="just"/>
            <a:r>
              <a:rPr lang="es-ES" sz="2000" b="1" i="0" dirty="0">
                <a:latin typeface="Montserrat Light" panose="00000400000000000000" pitchFamily="2" charset="0"/>
              </a:rPr>
              <a:t>De acuerdo al Artículo 69 de la Ley General de Desarrollo Social, se reconoce a la Contraloría Social como el mecanismo de los beneficiarios, de manera organizada, para verificar el cumplimiento de las metas y la correcta aplicación de los recursos públicos asignados a los programas de desarrollo social.</a:t>
            </a:r>
            <a:endParaRPr lang="es-ES" sz="1600" b="1" i="0" dirty="0">
              <a:latin typeface="Montserrat" panose="00000500000000000000" pitchFamily="2" charset="0"/>
            </a:endParaRPr>
          </a:p>
          <a:p>
            <a:pPr lvl="1" algn="just"/>
            <a:r>
              <a:rPr lang="es-MX" sz="1600" b="0" dirty="0">
                <a:solidFill>
                  <a:schemeClr val="bg1"/>
                </a:solidFill>
                <a:latin typeface="Montserrat" panose="00000500000000000000" pitchFamily="2" charset="0"/>
                <a:ea typeface="Soberana Sans" charset="0"/>
                <a:cs typeface="Soberana Sans" charset="0"/>
              </a:rPr>
              <a:t>Instancias Normativas</a:t>
            </a:r>
            <a:endParaRPr lang="es-ES" sz="1600" b="0" dirty="0">
              <a:latin typeface="Montserrat" panose="00000500000000000000" pitchFamily="2" charset="0"/>
            </a:endParaRPr>
          </a:p>
          <a:p>
            <a:endParaRPr lang="es-MX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A6FFD5F2-6134-2C6D-13AD-669838D5DF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94313" y="205756"/>
            <a:ext cx="3314700" cy="1381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04513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85016AEC-0320-4ED0-8ECB-FE11DDDFE1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ítulo 1"/>
          <p:cNvSpPr txBox="1">
            <a:spLocks/>
          </p:cNvSpPr>
          <p:nvPr/>
        </p:nvSpPr>
        <p:spPr>
          <a:xfrm>
            <a:off x="1349531" y="4233675"/>
            <a:ext cx="4424430" cy="20157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n-US" sz="40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Utilidad</a:t>
            </a:r>
            <a:r>
              <a:rPr lang="en-US" sz="40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social e </a:t>
            </a:r>
            <a:r>
              <a:rPr lang="en-US" sz="40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importancia</a:t>
            </a:r>
            <a:r>
              <a:rPr lang="en-US" sz="40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de la Contraloría Social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70C3B59-DE2C-4611-8148-812575C5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40A8F51D-E662-4AC5-A34B-FD07F2B7B6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9531" y="891540"/>
            <a:ext cx="8881918" cy="3042056"/>
          </a:xfrm>
          <a:prstGeom prst="rect">
            <a:avLst/>
          </a:prstGeom>
          <a:effectLst>
            <a:outerShdw blurRad="406400" dist="317500" dir="5400000" sx="89000" sy="89000" rotWithShape="0">
              <a:prstClr val="black">
                <a:alpha val="15000"/>
              </a:prstClr>
            </a:outerShdw>
          </a:effectLst>
        </p:spPr>
      </p:pic>
      <p:sp>
        <p:nvSpPr>
          <p:cNvPr id="13" name="Rectángulo 12"/>
          <p:cNvSpPr/>
          <p:nvPr/>
        </p:nvSpPr>
        <p:spPr>
          <a:xfrm>
            <a:off x="1007724" y="1810464"/>
            <a:ext cx="10406604" cy="30623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1007724" y="1810464"/>
            <a:ext cx="10406604" cy="13696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</p:txBody>
      </p:sp>
      <p:graphicFrame>
        <p:nvGraphicFramePr>
          <p:cNvPr id="17" name="Diagrama 16"/>
          <p:cNvGraphicFramePr/>
          <p:nvPr>
            <p:extLst>
              <p:ext uri="{D42A27DB-BD31-4B8C-83A1-F6EECF244321}">
                <p14:modId xmlns:p14="http://schemas.microsoft.com/office/powerpoint/2010/main" val="1379074744"/>
              </p:ext>
            </p:extLst>
          </p:nvPr>
        </p:nvGraphicFramePr>
        <p:xfrm>
          <a:off x="6417733" y="4212709"/>
          <a:ext cx="5160457" cy="20367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3" name="Imagen 2">
            <a:extLst>
              <a:ext uri="{FF2B5EF4-FFF2-40B4-BE49-F238E27FC236}">
                <a16:creationId xmlns:a16="http://schemas.microsoft.com/office/drawing/2014/main" id="{201FF5D3-C115-AD64-ECC6-A2216E02DE6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896872" y="302931"/>
            <a:ext cx="3314700" cy="1381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91049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85016AEC-0320-4ED0-8ECB-FE11DDDFE1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ítulo 1"/>
          <p:cNvSpPr txBox="1">
            <a:spLocks/>
          </p:cNvSpPr>
          <p:nvPr/>
        </p:nvSpPr>
        <p:spPr>
          <a:xfrm>
            <a:off x="1349531" y="4233675"/>
            <a:ext cx="4424430" cy="20157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n-US" sz="40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Utilidad</a:t>
            </a:r>
            <a:r>
              <a:rPr lang="en-US" sz="40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social e </a:t>
            </a:r>
            <a:r>
              <a:rPr lang="en-US" sz="40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importancia</a:t>
            </a:r>
            <a:r>
              <a:rPr lang="en-US" sz="40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de la Contraloría Social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70C3B59-DE2C-4611-8148-812575C5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D3E878BE-928C-4785-8EA3-3152D0A2AE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9531" y="1288720"/>
            <a:ext cx="10228659" cy="2275876"/>
          </a:xfrm>
          <a:prstGeom prst="rect">
            <a:avLst/>
          </a:prstGeom>
          <a:effectLst>
            <a:outerShdw blurRad="406400" dist="317500" dir="5400000" sx="89000" sy="89000" rotWithShape="0">
              <a:prstClr val="black">
                <a:alpha val="15000"/>
              </a:prstClr>
            </a:outerShdw>
          </a:effectLst>
        </p:spPr>
      </p:pic>
      <p:sp>
        <p:nvSpPr>
          <p:cNvPr id="13" name="Rectángulo 12"/>
          <p:cNvSpPr/>
          <p:nvPr/>
        </p:nvSpPr>
        <p:spPr>
          <a:xfrm>
            <a:off x="1007724" y="1810464"/>
            <a:ext cx="10406604" cy="30623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1007724" y="1810464"/>
            <a:ext cx="10406604" cy="13696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</p:txBody>
      </p:sp>
      <p:graphicFrame>
        <p:nvGraphicFramePr>
          <p:cNvPr id="11" name="Diagrama 10"/>
          <p:cNvGraphicFramePr/>
          <p:nvPr>
            <p:extLst>
              <p:ext uri="{D42A27DB-BD31-4B8C-83A1-F6EECF244321}">
                <p14:modId xmlns:p14="http://schemas.microsoft.com/office/powerpoint/2010/main" val="2477863784"/>
              </p:ext>
            </p:extLst>
          </p:nvPr>
        </p:nvGraphicFramePr>
        <p:xfrm>
          <a:off x="6417733" y="4212709"/>
          <a:ext cx="5160457" cy="20367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3" name="Imagen 2">
            <a:extLst>
              <a:ext uri="{FF2B5EF4-FFF2-40B4-BE49-F238E27FC236}">
                <a16:creationId xmlns:a16="http://schemas.microsoft.com/office/drawing/2014/main" id="{7551D0F0-1689-BB50-B3CD-56ADB8F0DC1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271515" y="323352"/>
            <a:ext cx="3314700" cy="1381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47439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4" name="Rectangle 18">
            <a:extLst>
              <a:ext uri="{FF2B5EF4-FFF2-40B4-BE49-F238E27FC236}">
                <a16:creationId xmlns:a16="http://schemas.microsoft.com/office/drawing/2014/main" id="{85016AEC-0320-4ED0-8ECB-FE11DDDFE1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ítulo 1"/>
          <p:cNvSpPr txBox="1">
            <a:spLocks/>
          </p:cNvSpPr>
          <p:nvPr/>
        </p:nvSpPr>
        <p:spPr>
          <a:xfrm>
            <a:off x="1349531" y="4233675"/>
            <a:ext cx="4424430" cy="20157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n-US" sz="40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Normatividad </a:t>
            </a:r>
            <a:r>
              <a:rPr lang="en-US" sz="40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aplicable</a:t>
            </a:r>
            <a:r>
              <a:rPr lang="en-US" sz="40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a la Contraloría Social</a:t>
            </a:r>
          </a:p>
        </p:txBody>
      </p:sp>
      <p:sp>
        <p:nvSpPr>
          <p:cNvPr id="45" name="Rectangle 20">
            <a:extLst>
              <a:ext uri="{FF2B5EF4-FFF2-40B4-BE49-F238E27FC236}">
                <a16:creationId xmlns:a16="http://schemas.microsoft.com/office/drawing/2014/main" id="{C70C3B59-DE2C-4611-8148-812575C5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1C8BF475-8C59-47C6-BA96-80280B0C89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9531" y="1288720"/>
            <a:ext cx="10228659" cy="2275876"/>
          </a:xfrm>
          <a:prstGeom prst="rect">
            <a:avLst/>
          </a:prstGeom>
          <a:effectLst>
            <a:outerShdw blurRad="406400" dist="317500" dir="5400000" sx="89000" sy="89000" rotWithShape="0">
              <a:prstClr val="black">
                <a:alpha val="15000"/>
              </a:prstClr>
            </a:outerShdw>
          </a:effectLst>
        </p:spPr>
      </p:pic>
      <p:sp>
        <p:nvSpPr>
          <p:cNvPr id="13" name="Rectángulo 12"/>
          <p:cNvSpPr/>
          <p:nvPr/>
        </p:nvSpPr>
        <p:spPr>
          <a:xfrm>
            <a:off x="1007724" y="1810464"/>
            <a:ext cx="10406604" cy="30623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1007724" y="1810464"/>
            <a:ext cx="10406604" cy="13696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</p:txBody>
      </p:sp>
      <p:graphicFrame>
        <p:nvGraphicFramePr>
          <p:cNvPr id="10" name="Diagrama 9"/>
          <p:cNvGraphicFramePr/>
          <p:nvPr>
            <p:extLst>
              <p:ext uri="{D42A27DB-BD31-4B8C-83A1-F6EECF244321}">
                <p14:modId xmlns:p14="http://schemas.microsoft.com/office/powerpoint/2010/main" val="2683153482"/>
              </p:ext>
            </p:extLst>
          </p:nvPr>
        </p:nvGraphicFramePr>
        <p:xfrm>
          <a:off x="6417733" y="4212709"/>
          <a:ext cx="5160457" cy="20367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2" name="Imagen 1">
            <a:extLst>
              <a:ext uri="{FF2B5EF4-FFF2-40B4-BE49-F238E27FC236}">
                <a16:creationId xmlns:a16="http://schemas.microsoft.com/office/drawing/2014/main" id="{D97A239E-269B-F6D9-9480-22AA457B9FC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608327" y="433854"/>
            <a:ext cx="3314700" cy="1381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78315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4" name="Rectangle 18">
            <a:extLst>
              <a:ext uri="{FF2B5EF4-FFF2-40B4-BE49-F238E27FC236}">
                <a16:creationId xmlns:a16="http://schemas.microsoft.com/office/drawing/2014/main" id="{85016AEC-0320-4ED0-8ECB-FE11DDDFE1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ítulo 1"/>
          <p:cNvSpPr txBox="1">
            <a:spLocks/>
          </p:cNvSpPr>
          <p:nvPr/>
        </p:nvSpPr>
        <p:spPr>
          <a:xfrm>
            <a:off x="1349531" y="4233675"/>
            <a:ext cx="4424430" cy="20157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endParaRPr lang="en-US" sz="4000" b="1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5" name="Rectangle 20">
            <a:extLst>
              <a:ext uri="{FF2B5EF4-FFF2-40B4-BE49-F238E27FC236}">
                <a16:creationId xmlns:a16="http://schemas.microsoft.com/office/drawing/2014/main" id="{C70C3B59-DE2C-4611-8148-812575C5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1C8BF475-8C59-47C6-BA96-80280B0C89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9531" y="440860"/>
            <a:ext cx="10228659" cy="1618536"/>
          </a:xfrm>
          <a:prstGeom prst="rect">
            <a:avLst/>
          </a:prstGeom>
          <a:effectLst>
            <a:outerShdw blurRad="406400" dist="317500" dir="5400000" sx="89000" sy="89000" rotWithShape="0">
              <a:prstClr val="black">
                <a:alpha val="15000"/>
              </a:prstClr>
            </a:outerShdw>
          </a:effectLst>
        </p:spPr>
      </p:pic>
      <p:sp>
        <p:nvSpPr>
          <p:cNvPr id="13" name="Rectángulo 12"/>
          <p:cNvSpPr/>
          <p:nvPr/>
        </p:nvSpPr>
        <p:spPr>
          <a:xfrm>
            <a:off x="1007724" y="1810464"/>
            <a:ext cx="10406604" cy="30623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1007724" y="1810464"/>
            <a:ext cx="10406604" cy="13696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22A0FD3F-F311-4AF7-B8BD-D206A1BF39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0132" y="3180069"/>
            <a:ext cx="10406604" cy="3062377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5DE35244-FE2B-4C85-8040-6E8451D25C8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51214" y="3429000"/>
            <a:ext cx="1302438" cy="770676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7B90E2D9-8E12-4635-B0E4-AD8C3DB7FD7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15664" y="3180068"/>
            <a:ext cx="1302439" cy="1288723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FC0F1C82-BC39-4B0E-AFBA-F015E55DAC3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20131" y="5121771"/>
            <a:ext cx="1239285" cy="978543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859A2989-0680-4F05-9A16-5141082D518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895156" y="4919499"/>
            <a:ext cx="1322947" cy="1322947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FACBA8A0-E4F9-4520-B24F-27A94D4030B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15026" y="2527294"/>
            <a:ext cx="12192000" cy="374903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95D1DC6F-6BE4-C644-98C5-89B92D0DCEF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742960" y="162987"/>
            <a:ext cx="3314700" cy="1087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28318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4" name="Rectangle 18">
            <a:extLst>
              <a:ext uri="{FF2B5EF4-FFF2-40B4-BE49-F238E27FC236}">
                <a16:creationId xmlns:a16="http://schemas.microsoft.com/office/drawing/2014/main" id="{85016AEC-0320-4ED0-8ECB-FE11DDDFE1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ítulo 1"/>
          <p:cNvSpPr txBox="1">
            <a:spLocks/>
          </p:cNvSpPr>
          <p:nvPr/>
        </p:nvSpPr>
        <p:spPr>
          <a:xfrm>
            <a:off x="1349531" y="4233675"/>
            <a:ext cx="4424430" cy="20157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endParaRPr lang="en-US" sz="4000" b="1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5" name="Rectangle 20">
            <a:extLst>
              <a:ext uri="{FF2B5EF4-FFF2-40B4-BE49-F238E27FC236}">
                <a16:creationId xmlns:a16="http://schemas.microsoft.com/office/drawing/2014/main" id="{C70C3B59-DE2C-4611-8148-812575C5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1C8BF475-8C59-47C6-BA96-80280B0C89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9531" y="440860"/>
            <a:ext cx="10228659" cy="1618536"/>
          </a:xfrm>
          <a:prstGeom prst="rect">
            <a:avLst/>
          </a:prstGeom>
          <a:effectLst>
            <a:outerShdw blurRad="406400" dist="317500" dir="5400000" sx="89000" sy="89000" rotWithShape="0">
              <a:prstClr val="black">
                <a:alpha val="15000"/>
              </a:prstClr>
            </a:outerShdw>
          </a:effectLst>
        </p:spPr>
      </p:pic>
      <p:sp>
        <p:nvSpPr>
          <p:cNvPr id="13" name="Rectángulo 12"/>
          <p:cNvSpPr/>
          <p:nvPr/>
        </p:nvSpPr>
        <p:spPr>
          <a:xfrm>
            <a:off x="1007724" y="1810464"/>
            <a:ext cx="10406604" cy="30623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1007724" y="1810464"/>
            <a:ext cx="10406604" cy="13696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22B67010-40B7-4F07-A54D-EE08DDB38A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1878" y="1834691"/>
            <a:ext cx="8998476" cy="4797968"/>
          </a:xfrm>
          <a:prstGeom prst="rect">
            <a:avLst/>
          </a:prstGeom>
        </p:spPr>
      </p:pic>
      <p:pic>
        <p:nvPicPr>
          <p:cNvPr id="2" name="Imagen 1">
            <a:extLst>
              <a:ext uri="{FF2B5EF4-FFF2-40B4-BE49-F238E27FC236}">
                <a16:creationId xmlns:a16="http://schemas.microsoft.com/office/drawing/2014/main" id="{C5706DA5-6750-59E9-C0E9-EA98BF06356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99628" y="142215"/>
            <a:ext cx="3314700" cy="980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15345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4" name="Rectangle 18">
            <a:extLst>
              <a:ext uri="{FF2B5EF4-FFF2-40B4-BE49-F238E27FC236}">
                <a16:creationId xmlns:a16="http://schemas.microsoft.com/office/drawing/2014/main" id="{85016AEC-0320-4ED0-8ECB-FE11DDDFE1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ítulo 1"/>
          <p:cNvSpPr txBox="1">
            <a:spLocks/>
          </p:cNvSpPr>
          <p:nvPr/>
        </p:nvSpPr>
        <p:spPr>
          <a:xfrm>
            <a:off x="1349531" y="4233675"/>
            <a:ext cx="4424430" cy="20157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endParaRPr lang="en-US" sz="4000" b="1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5" name="Rectangle 20">
            <a:extLst>
              <a:ext uri="{FF2B5EF4-FFF2-40B4-BE49-F238E27FC236}">
                <a16:creationId xmlns:a16="http://schemas.microsoft.com/office/drawing/2014/main" id="{C70C3B59-DE2C-4611-8148-812575C5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1C8BF475-8C59-47C6-BA96-80280B0C89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9531" y="440860"/>
            <a:ext cx="10228659" cy="1618536"/>
          </a:xfrm>
          <a:prstGeom prst="rect">
            <a:avLst/>
          </a:prstGeom>
          <a:effectLst>
            <a:outerShdw blurRad="406400" dist="317500" dir="5400000" sx="89000" sy="89000" rotWithShape="0">
              <a:prstClr val="black">
                <a:alpha val="15000"/>
              </a:prstClr>
            </a:outerShdw>
          </a:effectLst>
        </p:spPr>
      </p:pic>
      <p:sp>
        <p:nvSpPr>
          <p:cNvPr id="13" name="Rectángulo 12"/>
          <p:cNvSpPr/>
          <p:nvPr/>
        </p:nvSpPr>
        <p:spPr>
          <a:xfrm>
            <a:off x="1007724" y="1810464"/>
            <a:ext cx="10406604" cy="30623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1007724" y="1810464"/>
            <a:ext cx="10406604" cy="13696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92507927-A79B-4215-8A0C-06F4951B1A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4780" y="2220686"/>
            <a:ext cx="11522439" cy="4196454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83377118-9DF1-E816-C4E5-8CD18534C0B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99628" y="33453"/>
            <a:ext cx="3314700" cy="1204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64245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4" name="Rectangle 18">
            <a:extLst>
              <a:ext uri="{FF2B5EF4-FFF2-40B4-BE49-F238E27FC236}">
                <a16:creationId xmlns:a16="http://schemas.microsoft.com/office/drawing/2014/main" id="{85016AEC-0320-4ED0-8ECB-FE11DDDFE1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ítulo 1"/>
          <p:cNvSpPr txBox="1">
            <a:spLocks/>
          </p:cNvSpPr>
          <p:nvPr/>
        </p:nvSpPr>
        <p:spPr>
          <a:xfrm>
            <a:off x="1349531" y="4233675"/>
            <a:ext cx="4424430" cy="20157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endParaRPr lang="en-US" sz="4000" b="1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5" name="Rectangle 20">
            <a:extLst>
              <a:ext uri="{FF2B5EF4-FFF2-40B4-BE49-F238E27FC236}">
                <a16:creationId xmlns:a16="http://schemas.microsoft.com/office/drawing/2014/main" id="{C70C3B59-DE2C-4611-8148-812575C5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1C8BF475-8C59-47C6-BA96-80280B0C89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9531" y="440860"/>
            <a:ext cx="10228659" cy="1618536"/>
          </a:xfrm>
          <a:prstGeom prst="rect">
            <a:avLst/>
          </a:prstGeom>
          <a:effectLst>
            <a:outerShdw blurRad="406400" dist="317500" dir="5400000" sx="89000" sy="89000" rotWithShape="0">
              <a:prstClr val="black">
                <a:alpha val="15000"/>
              </a:prstClr>
            </a:outerShdw>
          </a:effectLst>
        </p:spPr>
      </p:pic>
      <p:sp>
        <p:nvSpPr>
          <p:cNvPr id="13" name="Rectángulo 12"/>
          <p:cNvSpPr/>
          <p:nvPr/>
        </p:nvSpPr>
        <p:spPr>
          <a:xfrm>
            <a:off x="1007724" y="1810464"/>
            <a:ext cx="10406604" cy="30623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1007724" y="1810464"/>
            <a:ext cx="10406604" cy="13696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>
              <a:spcAft>
                <a:spcPts val="600"/>
              </a:spcAft>
            </a:pPr>
            <a:endParaRPr lang="es-MX" sz="1700" b="1">
              <a:solidFill>
                <a:srgbClr val="000000"/>
              </a:solidFill>
              <a:latin typeface="Montserrat" panose="00000500000000000000" pitchFamily="2" charset="0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6BF5C117-7970-4DC4-8483-69D64117D1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68655" y="2841171"/>
            <a:ext cx="9827604" cy="3842134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7020352A-7A88-401F-8952-CA14BBC0ABD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96986" y="2172151"/>
            <a:ext cx="9693480" cy="646232"/>
          </a:xfrm>
          <a:prstGeom prst="rect">
            <a:avLst/>
          </a:prstGeom>
        </p:spPr>
      </p:pic>
      <p:pic>
        <p:nvPicPr>
          <p:cNvPr id="2" name="Imagen 1">
            <a:extLst>
              <a:ext uri="{FF2B5EF4-FFF2-40B4-BE49-F238E27FC236}">
                <a16:creationId xmlns:a16="http://schemas.microsoft.com/office/drawing/2014/main" id="{19B5B078-DB15-A433-5FFF-6DD0AFA89A8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84583" y="236024"/>
            <a:ext cx="2629781" cy="1010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99720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266</Words>
  <Application>Microsoft Office PowerPoint</Application>
  <PresentationFormat>Panorámica</PresentationFormat>
  <Paragraphs>153</Paragraphs>
  <Slides>16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Montserrat</vt:lpstr>
      <vt:lpstr>Montserrat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Depto  Financieros</dc:creator>
  <cp:lastModifiedBy>Depto  Financieros</cp:lastModifiedBy>
  <cp:revision>11</cp:revision>
  <dcterms:created xsi:type="dcterms:W3CDTF">2021-02-02T18:50:25Z</dcterms:created>
  <dcterms:modified xsi:type="dcterms:W3CDTF">2023-10-18T16:17:56Z</dcterms:modified>
</cp:coreProperties>
</file>